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14"/>
  </p:notesMasterIdLst>
  <p:sldIdLst>
    <p:sldId id="256" r:id="rId2"/>
    <p:sldId id="258" r:id="rId3"/>
    <p:sldId id="322" r:id="rId4"/>
    <p:sldId id="312" r:id="rId5"/>
    <p:sldId id="324" r:id="rId6"/>
    <p:sldId id="317" r:id="rId7"/>
    <p:sldId id="262" r:id="rId8"/>
    <p:sldId id="325" r:id="rId9"/>
    <p:sldId id="326" r:id="rId10"/>
    <p:sldId id="335" r:id="rId11"/>
    <p:sldId id="334" r:id="rId12"/>
    <p:sldId id="315" r:id="rId13"/>
  </p:sldIdLst>
  <p:sldSz cx="9144000" cy="5143500" type="screen16x9"/>
  <p:notesSz cx="6858000" cy="9144000"/>
  <p:embeddedFontLst>
    <p:embeddedFont>
      <p:font typeface="DM Sans" panose="020B0604020202020204" charset="0"/>
      <p:regular r:id="rId15"/>
      <p:bold r:id="rId16"/>
      <p:italic r:id="rId17"/>
      <p:boldItalic r:id="rId18"/>
    </p:embeddedFont>
    <p:embeddedFont>
      <p:font typeface="Fira Sans Extra Condensed Medium" panose="020B0604020202020204" charset="0"/>
      <p:regular r:id="rId19"/>
      <p:bold r:id="rId20"/>
      <p:italic r:id="rId21"/>
      <p:boldItalic r:id="rId22"/>
    </p:embeddedFont>
    <p:embeddedFont>
      <p:font typeface="Oswald" panose="00000500000000000000" pitchFamily="2" charset="0"/>
      <p:regular r:id="rId23"/>
      <p:bold r:id="rId24"/>
    </p:embeddedFont>
    <p:embeddedFont>
      <p:font typeface="Roboto" panose="02000000000000000000" pitchFamily="2" charset="0"/>
      <p:regular r:id="rId25"/>
      <p:bold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DEA695-3D96-4C78-A7B7-6EF452A2B454}">
  <a:tblStyle styleId="{DADEA695-3D96-4C78-A7B7-6EF452A2B45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217" autoAdjust="0"/>
  </p:normalViewPr>
  <p:slideViewPr>
    <p:cSldViewPr snapToGrid="0">
      <p:cViewPr varScale="1">
        <p:scale>
          <a:sx n="93" d="100"/>
          <a:sy n="93" d="100"/>
        </p:scale>
        <p:origin x="132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E877A3-5260-434D-BB46-28E5E0F039D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0BDA95B4-5744-4778-9B6C-CAFA38445808}">
      <dgm:prSet/>
      <dgm:spPr/>
      <dgm:t>
        <a:bodyPr/>
        <a:lstStyle/>
        <a:p>
          <a:r>
            <a:rPr lang="en-GB" dirty="0"/>
            <a:t>What systems do you and your college have in place to help learners find the right course for them? </a:t>
          </a:r>
          <a:endParaRPr lang="en-US" dirty="0"/>
        </a:p>
      </dgm:t>
    </dgm:pt>
    <dgm:pt modelId="{8895D903-7AE2-4761-A999-35DCFF820590}" type="parTrans" cxnId="{09DB7343-9F40-4700-9B49-CF14CDA39AA7}">
      <dgm:prSet/>
      <dgm:spPr/>
      <dgm:t>
        <a:bodyPr/>
        <a:lstStyle/>
        <a:p>
          <a:endParaRPr lang="en-US"/>
        </a:p>
      </dgm:t>
    </dgm:pt>
    <dgm:pt modelId="{73F54D92-3B2B-4D9E-9DA5-EC23065F5CF4}" type="sibTrans" cxnId="{09DB7343-9F40-4700-9B49-CF14CDA39AA7}">
      <dgm:prSet/>
      <dgm:spPr/>
      <dgm:t>
        <a:bodyPr/>
        <a:lstStyle/>
        <a:p>
          <a:endParaRPr lang="en-US"/>
        </a:p>
      </dgm:t>
    </dgm:pt>
    <dgm:pt modelId="{DB973060-E4D1-4643-92A8-05FF663869CA}">
      <dgm:prSet/>
      <dgm:spPr/>
      <dgm:t>
        <a:bodyPr/>
        <a:lstStyle/>
        <a:p>
          <a:r>
            <a:rPr lang="en-GB"/>
            <a:t>What could be improved? </a:t>
          </a:r>
          <a:endParaRPr lang="en-US"/>
        </a:p>
      </dgm:t>
    </dgm:pt>
    <dgm:pt modelId="{28990530-8317-42E0-99F2-382009B61722}" type="parTrans" cxnId="{DB058799-E688-4D88-8378-FF5A57090F87}">
      <dgm:prSet/>
      <dgm:spPr/>
      <dgm:t>
        <a:bodyPr/>
        <a:lstStyle/>
        <a:p>
          <a:endParaRPr lang="en-US"/>
        </a:p>
      </dgm:t>
    </dgm:pt>
    <dgm:pt modelId="{C053E123-492B-4900-8123-B83350FECA99}" type="sibTrans" cxnId="{DB058799-E688-4D88-8378-FF5A57090F87}">
      <dgm:prSet/>
      <dgm:spPr/>
      <dgm:t>
        <a:bodyPr/>
        <a:lstStyle/>
        <a:p>
          <a:endParaRPr lang="en-US"/>
        </a:p>
      </dgm:t>
    </dgm:pt>
    <dgm:pt modelId="{17BDE3C0-846E-4481-822D-DA757FA110E6}">
      <dgm:prSet/>
      <dgm:spPr/>
      <dgm:t>
        <a:bodyPr/>
        <a:lstStyle/>
        <a:p>
          <a:r>
            <a:rPr lang="en-GB"/>
            <a:t>How can you implement that? </a:t>
          </a:r>
          <a:endParaRPr lang="en-US"/>
        </a:p>
      </dgm:t>
    </dgm:pt>
    <dgm:pt modelId="{599E219A-2881-4ED8-A91D-811AFC09F8F7}" type="parTrans" cxnId="{90AD0FE3-93D9-4CC0-8353-A0BAF4A724B1}">
      <dgm:prSet/>
      <dgm:spPr/>
      <dgm:t>
        <a:bodyPr/>
        <a:lstStyle/>
        <a:p>
          <a:endParaRPr lang="en-US"/>
        </a:p>
      </dgm:t>
    </dgm:pt>
    <dgm:pt modelId="{49F5F589-D3F2-4B55-9784-8032CE9D1709}" type="sibTrans" cxnId="{90AD0FE3-93D9-4CC0-8353-A0BAF4A724B1}">
      <dgm:prSet/>
      <dgm:spPr/>
      <dgm:t>
        <a:bodyPr/>
        <a:lstStyle/>
        <a:p>
          <a:endParaRPr lang="en-US"/>
        </a:p>
      </dgm:t>
    </dgm:pt>
    <dgm:pt modelId="{9D43DA45-67B0-4E67-8BA6-A68CD62F5882}" type="pres">
      <dgm:prSet presAssocID="{76E877A3-5260-434D-BB46-28E5E0F039D1}" presName="outerComposite" presStyleCnt="0">
        <dgm:presLayoutVars>
          <dgm:chMax val="5"/>
          <dgm:dir/>
          <dgm:resizeHandles val="exact"/>
        </dgm:presLayoutVars>
      </dgm:prSet>
      <dgm:spPr/>
    </dgm:pt>
    <dgm:pt modelId="{DABAFFF0-076B-4E9E-9C9A-AD451D641727}" type="pres">
      <dgm:prSet presAssocID="{76E877A3-5260-434D-BB46-28E5E0F039D1}" presName="dummyMaxCanvas" presStyleCnt="0">
        <dgm:presLayoutVars/>
      </dgm:prSet>
      <dgm:spPr/>
    </dgm:pt>
    <dgm:pt modelId="{D77795EF-A93A-4DF0-8867-35346CC2F51E}" type="pres">
      <dgm:prSet presAssocID="{76E877A3-5260-434D-BB46-28E5E0F039D1}" presName="ThreeNodes_1" presStyleLbl="node1" presStyleIdx="0" presStyleCnt="3">
        <dgm:presLayoutVars>
          <dgm:bulletEnabled val="1"/>
        </dgm:presLayoutVars>
      </dgm:prSet>
      <dgm:spPr/>
    </dgm:pt>
    <dgm:pt modelId="{03F857D0-CF19-471D-B63F-039A61736A4A}" type="pres">
      <dgm:prSet presAssocID="{76E877A3-5260-434D-BB46-28E5E0F039D1}" presName="ThreeNodes_2" presStyleLbl="node1" presStyleIdx="1" presStyleCnt="3">
        <dgm:presLayoutVars>
          <dgm:bulletEnabled val="1"/>
        </dgm:presLayoutVars>
      </dgm:prSet>
      <dgm:spPr/>
    </dgm:pt>
    <dgm:pt modelId="{00BC2933-74CB-427B-A440-6B734625C303}" type="pres">
      <dgm:prSet presAssocID="{76E877A3-5260-434D-BB46-28E5E0F039D1}" presName="ThreeNodes_3" presStyleLbl="node1" presStyleIdx="2" presStyleCnt="3">
        <dgm:presLayoutVars>
          <dgm:bulletEnabled val="1"/>
        </dgm:presLayoutVars>
      </dgm:prSet>
      <dgm:spPr/>
    </dgm:pt>
    <dgm:pt modelId="{E5980E3E-3465-4869-B57D-609CA7F01503}" type="pres">
      <dgm:prSet presAssocID="{76E877A3-5260-434D-BB46-28E5E0F039D1}" presName="ThreeConn_1-2" presStyleLbl="fgAccFollowNode1" presStyleIdx="0" presStyleCnt="2">
        <dgm:presLayoutVars>
          <dgm:bulletEnabled val="1"/>
        </dgm:presLayoutVars>
      </dgm:prSet>
      <dgm:spPr/>
    </dgm:pt>
    <dgm:pt modelId="{D22DEFFC-782D-40A5-BB6A-DA6E91AB2047}" type="pres">
      <dgm:prSet presAssocID="{76E877A3-5260-434D-BB46-28E5E0F039D1}" presName="ThreeConn_2-3" presStyleLbl="fgAccFollowNode1" presStyleIdx="1" presStyleCnt="2">
        <dgm:presLayoutVars>
          <dgm:bulletEnabled val="1"/>
        </dgm:presLayoutVars>
      </dgm:prSet>
      <dgm:spPr/>
    </dgm:pt>
    <dgm:pt modelId="{2C4B2A99-C52B-430F-BEFD-4C3AC1026FEF}" type="pres">
      <dgm:prSet presAssocID="{76E877A3-5260-434D-BB46-28E5E0F039D1}" presName="ThreeNodes_1_text" presStyleLbl="node1" presStyleIdx="2" presStyleCnt="3">
        <dgm:presLayoutVars>
          <dgm:bulletEnabled val="1"/>
        </dgm:presLayoutVars>
      </dgm:prSet>
      <dgm:spPr/>
    </dgm:pt>
    <dgm:pt modelId="{DF7B11EC-F9DC-472C-8904-25C4E40F4EB1}" type="pres">
      <dgm:prSet presAssocID="{76E877A3-5260-434D-BB46-28E5E0F039D1}" presName="ThreeNodes_2_text" presStyleLbl="node1" presStyleIdx="2" presStyleCnt="3">
        <dgm:presLayoutVars>
          <dgm:bulletEnabled val="1"/>
        </dgm:presLayoutVars>
      </dgm:prSet>
      <dgm:spPr/>
    </dgm:pt>
    <dgm:pt modelId="{3365E2ED-B8E0-4BA8-B8FC-6BF358719152}" type="pres">
      <dgm:prSet presAssocID="{76E877A3-5260-434D-BB46-28E5E0F039D1}" presName="ThreeNodes_3_text" presStyleLbl="node1" presStyleIdx="2" presStyleCnt="3">
        <dgm:presLayoutVars>
          <dgm:bulletEnabled val="1"/>
        </dgm:presLayoutVars>
      </dgm:prSet>
      <dgm:spPr/>
    </dgm:pt>
  </dgm:ptLst>
  <dgm:cxnLst>
    <dgm:cxn modelId="{825EEA08-EF7C-4C73-98A8-77D6734DDBEF}" type="presOf" srcId="{DB973060-E4D1-4643-92A8-05FF663869CA}" destId="{DF7B11EC-F9DC-472C-8904-25C4E40F4EB1}" srcOrd="1" destOrd="0" presId="urn:microsoft.com/office/officeart/2005/8/layout/vProcess5"/>
    <dgm:cxn modelId="{7503921A-223A-4874-949C-B6E8801EBAD6}" type="presOf" srcId="{C053E123-492B-4900-8123-B83350FECA99}" destId="{D22DEFFC-782D-40A5-BB6A-DA6E91AB2047}" srcOrd="0" destOrd="0" presId="urn:microsoft.com/office/officeart/2005/8/layout/vProcess5"/>
    <dgm:cxn modelId="{054F8B40-D022-4E11-B1DC-F3474AFE8AEA}" type="presOf" srcId="{73F54D92-3B2B-4D9E-9DA5-EC23065F5CF4}" destId="{E5980E3E-3465-4869-B57D-609CA7F01503}" srcOrd="0" destOrd="0" presId="urn:microsoft.com/office/officeart/2005/8/layout/vProcess5"/>
    <dgm:cxn modelId="{09DB7343-9F40-4700-9B49-CF14CDA39AA7}" srcId="{76E877A3-5260-434D-BB46-28E5E0F039D1}" destId="{0BDA95B4-5744-4778-9B6C-CAFA38445808}" srcOrd="0" destOrd="0" parTransId="{8895D903-7AE2-4761-A999-35DCFF820590}" sibTransId="{73F54D92-3B2B-4D9E-9DA5-EC23065F5CF4}"/>
    <dgm:cxn modelId="{48FDDF4A-B1AE-4C0F-B730-6C2E09073E3B}" type="presOf" srcId="{76E877A3-5260-434D-BB46-28E5E0F039D1}" destId="{9D43DA45-67B0-4E67-8BA6-A68CD62F5882}" srcOrd="0" destOrd="0" presId="urn:microsoft.com/office/officeart/2005/8/layout/vProcess5"/>
    <dgm:cxn modelId="{B1298570-BFD1-45C1-8CC9-7D42DDE49846}" type="presOf" srcId="{0BDA95B4-5744-4778-9B6C-CAFA38445808}" destId="{2C4B2A99-C52B-430F-BEFD-4C3AC1026FEF}" srcOrd="1" destOrd="0" presId="urn:microsoft.com/office/officeart/2005/8/layout/vProcess5"/>
    <dgm:cxn modelId="{1E26CF90-5D37-4BA7-9CF9-95990EFA5C50}" type="presOf" srcId="{DB973060-E4D1-4643-92A8-05FF663869CA}" destId="{03F857D0-CF19-471D-B63F-039A61736A4A}" srcOrd="0" destOrd="0" presId="urn:microsoft.com/office/officeart/2005/8/layout/vProcess5"/>
    <dgm:cxn modelId="{A0991098-F22D-47B7-A68C-9AADDE6C5D23}" type="presOf" srcId="{17BDE3C0-846E-4481-822D-DA757FA110E6}" destId="{00BC2933-74CB-427B-A440-6B734625C303}" srcOrd="0" destOrd="0" presId="urn:microsoft.com/office/officeart/2005/8/layout/vProcess5"/>
    <dgm:cxn modelId="{DB058799-E688-4D88-8378-FF5A57090F87}" srcId="{76E877A3-5260-434D-BB46-28E5E0F039D1}" destId="{DB973060-E4D1-4643-92A8-05FF663869CA}" srcOrd="1" destOrd="0" parTransId="{28990530-8317-42E0-99F2-382009B61722}" sibTransId="{C053E123-492B-4900-8123-B83350FECA99}"/>
    <dgm:cxn modelId="{90AD0FE3-93D9-4CC0-8353-A0BAF4A724B1}" srcId="{76E877A3-5260-434D-BB46-28E5E0F039D1}" destId="{17BDE3C0-846E-4481-822D-DA757FA110E6}" srcOrd="2" destOrd="0" parTransId="{599E219A-2881-4ED8-A91D-811AFC09F8F7}" sibTransId="{49F5F589-D3F2-4B55-9784-8032CE9D1709}"/>
    <dgm:cxn modelId="{B7BC96E5-0D5B-4EBA-8AC3-553273270B03}" type="presOf" srcId="{0BDA95B4-5744-4778-9B6C-CAFA38445808}" destId="{D77795EF-A93A-4DF0-8867-35346CC2F51E}" srcOrd="0" destOrd="0" presId="urn:microsoft.com/office/officeart/2005/8/layout/vProcess5"/>
    <dgm:cxn modelId="{0543CFF3-0A10-4417-B768-FD784CBFD06D}" type="presOf" srcId="{17BDE3C0-846E-4481-822D-DA757FA110E6}" destId="{3365E2ED-B8E0-4BA8-B8FC-6BF358719152}" srcOrd="1" destOrd="0" presId="urn:microsoft.com/office/officeart/2005/8/layout/vProcess5"/>
    <dgm:cxn modelId="{2E669B87-4B91-4F57-8A4A-C4DE30B87682}" type="presParOf" srcId="{9D43DA45-67B0-4E67-8BA6-A68CD62F5882}" destId="{DABAFFF0-076B-4E9E-9C9A-AD451D641727}" srcOrd="0" destOrd="0" presId="urn:microsoft.com/office/officeart/2005/8/layout/vProcess5"/>
    <dgm:cxn modelId="{A2C635CD-8600-461B-B691-73CC10C98A94}" type="presParOf" srcId="{9D43DA45-67B0-4E67-8BA6-A68CD62F5882}" destId="{D77795EF-A93A-4DF0-8867-35346CC2F51E}" srcOrd="1" destOrd="0" presId="urn:microsoft.com/office/officeart/2005/8/layout/vProcess5"/>
    <dgm:cxn modelId="{7E7E2A60-EE39-456F-9249-78A9748BA190}" type="presParOf" srcId="{9D43DA45-67B0-4E67-8BA6-A68CD62F5882}" destId="{03F857D0-CF19-471D-B63F-039A61736A4A}" srcOrd="2" destOrd="0" presId="urn:microsoft.com/office/officeart/2005/8/layout/vProcess5"/>
    <dgm:cxn modelId="{D770F145-8A64-4955-9C79-EFA8B3187653}" type="presParOf" srcId="{9D43DA45-67B0-4E67-8BA6-A68CD62F5882}" destId="{00BC2933-74CB-427B-A440-6B734625C303}" srcOrd="3" destOrd="0" presId="urn:microsoft.com/office/officeart/2005/8/layout/vProcess5"/>
    <dgm:cxn modelId="{C8E52B3F-3DBD-47D5-A4E2-75CFAC5E1CEF}" type="presParOf" srcId="{9D43DA45-67B0-4E67-8BA6-A68CD62F5882}" destId="{E5980E3E-3465-4869-B57D-609CA7F01503}" srcOrd="4" destOrd="0" presId="urn:microsoft.com/office/officeart/2005/8/layout/vProcess5"/>
    <dgm:cxn modelId="{8A79A2F6-A6F5-401E-90E0-1DE8DBC9DD9C}" type="presParOf" srcId="{9D43DA45-67B0-4E67-8BA6-A68CD62F5882}" destId="{D22DEFFC-782D-40A5-BB6A-DA6E91AB2047}" srcOrd="5" destOrd="0" presId="urn:microsoft.com/office/officeart/2005/8/layout/vProcess5"/>
    <dgm:cxn modelId="{DFC613C4-D28F-43A1-8118-606025C019D3}" type="presParOf" srcId="{9D43DA45-67B0-4E67-8BA6-A68CD62F5882}" destId="{2C4B2A99-C52B-430F-BEFD-4C3AC1026FEF}" srcOrd="6" destOrd="0" presId="urn:microsoft.com/office/officeart/2005/8/layout/vProcess5"/>
    <dgm:cxn modelId="{35260883-289B-4717-8B4F-3EA3665230E6}" type="presParOf" srcId="{9D43DA45-67B0-4E67-8BA6-A68CD62F5882}" destId="{DF7B11EC-F9DC-472C-8904-25C4E40F4EB1}" srcOrd="7" destOrd="0" presId="urn:microsoft.com/office/officeart/2005/8/layout/vProcess5"/>
    <dgm:cxn modelId="{C8BABE5A-9BCC-478C-AC8E-D7BF71673103}" type="presParOf" srcId="{9D43DA45-67B0-4E67-8BA6-A68CD62F5882}" destId="{3365E2ED-B8E0-4BA8-B8FC-6BF358719152}"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795EF-A93A-4DF0-8867-35346CC2F51E}">
      <dsp:nvSpPr>
        <dsp:cNvPr id="0" name=""/>
        <dsp:cNvSpPr/>
      </dsp:nvSpPr>
      <dsp:spPr>
        <a:xfrm>
          <a:off x="0" y="0"/>
          <a:ext cx="6378782" cy="9978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What systems do you and your college have in place to help learners find the right course for them? </a:t>
          </a:r>
          <a:endParaRPr lang="en-US" sz="1700" kern="1200" dirty="0"/>
        </a:p>
      </dsp:txBody>
      <dsp:txXfrm>
        <a:off x="29225" y="29225"/>
        <a:ext cx="5302061" cy="939365"/>
      </dsp:txXfrm>
    </dsp:sp>
    <dsp:sp modelId="{03F857D0-CF19-471D-B63F-039A61736A4A}">
      <dsp:nvSpPr>
        <dsp:cNvPr id="0" name=""/>
        <dsp:cNvSpPr/>
      </dsp:nvSpPr>
      <dsp:spPr>
        <a:xfrm>
          <a:off x="562833" y="1164118"/>
          <a:ext cx="6378782" cy="9978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a:t>What could be improved? </a:t>
          </a:r>
          <a:endParaRPr lang="en-US" sz="1700" kern="1200"/>
        </a:p>
      </dsp:txBody>
      <dsp:txXfrm>
        <a:off x="592058" y="1193343"/>
        <a:ext cx="5108918" cy="939365"/>
      </dsp:txXfrm>
    </dsp:sp>
    <dsp:sp modelId="{00BC2933-74CB-427B-A440-6B734625C303}">
      <dsp:nvSpPr>
        <dsp:cNvPr id="0" name=""/>
        <dsp:cNvSpPr/>
      </dsp:nvSpPr>
      <dsp:spPr>
        <a:xfrm>
          <a:off x="1125667" y="2328237"/>
          <a:ext cx="6378782" cy="9978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a:t>How can you implement that? </a:t>
          </a:r>
          <a:endParaRPr lang="en-US" sz="1700" kern="1200"/>
        </a:p>
      </dsp:txBody>
      <dsp:txXfrm>
        <a:off x="1154892" y="2357462"/>
        <a:ext cx="5108918" cy="939365"/>
      </dsp:txXfrm>
    </dsp:sp>
    <dsp:sp modelId="{E5980E3E-3465-4869-B57D-609CA7F01503}">
      <dsp:nvSpPr>
        <dsp:cNvPr id="0" name=""/>
        <dsp:cNvSpPr/>
      </dsp:nvSpPr>
      <dsp:spPr>
        <a:xfrm>
          <a:off x="5730202" y="756677"/>
          <a:ext cx="648580" cy="64858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5876133" y="756677"/>
        <a:ext cx="356719" cy="488056"/>
      </dsp:txXfrm>
    </dsp:sp>
    <dsp:sp modelId="{D22DEFFC-782D-40A5-BB6A-DA6E91AB2047}">
      <dsp:nvSpPr>
        <dsp:cNvPr id="0" name=""/>
        <dsp:cNvSpPr/>
      </dsp:nvSpPr>
      <dsp:spPr>
        <a:xfrm>
          <a:off x="6293035" y="1914143"/>
          <a:ext cx="648580" cy="64858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6438966" y="1914143"/>
        <a:ext cx="356719" cy="488056"/>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dirty="0">
                <a:latin typeface="+mn-lt"/>
                <a:cs typeface="Calibri"/>
              </a:rPr>
              <a:t>Encourage everyone to commit to trying one thing and to state it to the rest of the group. </a:t>
            </a:r>
          </a:p>
          <a:p>
            <a:r>
              <a:rPr lang="en-US" dirty="0">
                <a:latin typeface="+mn-lt"/>
                <a:cs typeface="Calibri"/>
              </a:rPr>
              <a:t>This allows people working on the same thing to be able to meet and support each other. </a:t>
            </a:r>
          </a:p>
          <a:p>
            <a:pPr marL="0" lvl="0" indent="0" algn="l" rtl="0">
              <a:spcBef>
                <a:spcPts val="0"/>
              </a:spcBef>
              <a:spcAft>
                <a:spcPts val="0"/>
              </a:spcAft>
              <a:buNone/>
            </a:pPr>
            <a:endParaRPr dirty="0">
              <a:latin typeface="+mn-l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0"/>
        <p:cNvGrpSpPr/>
        <p:nvPr/>
      </p:nvGrpSpPr>
      <p:grpSpPr>
        <a:xfrm>
          <a:off x="0" y="0"/>
          <a:ext cx="0" cy="0"/>
          <a:chOff x="0" y="0"/>
          <a:chExt cx="0" cy="0"/>
        </a:xfrm>
      </p:grpSpPr>
      <p:sp>
        <p:nvSpPr>
          <p:cNvPr id="1771" name="Google Shape;1771;gd6f11024ec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2" name="Google Shape;1772;gd6f11024ec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33772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31208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l" rtl="0" fontAlgn="base"/>
            <a:r>
              <a:rPr lang="en-GB" b="0" i="0" dirty="0">
                <a:solidFill>
                  <a:srgbClr val="1C1C1C"/>
                </a:solidFill>
                <a:effectLst/>
                <a:latin typeface="+mn-lt"/>
              </a:rPr>
              <a:t>Learn their names, and fast! </a:t>
            </a:r>
          </a:p>
          <a:p>
            <a:pPr marL="158750" indent="0" algn="l" rtl="0" fontAlgn="base">
              <a:buNone/>
            </a:pPr>
            <a:endParaRPr lang="en-GB" b="0" i="0" dirty="0">
              <a:solidFill>
                <a:srgbClr val="1C1C1C"/>
              </a:solidFill>
              <a:effectLst/>
              <a:latin typeface="+mn-lt"/>
            </a:endParaRPr>
          </a:p>
          <a:p>
            <a:pPr algn="l" rtl="0" fontAlgn="base"/>
            <a:r>
              <a:rPr lang="en-GB" b="0" i="0" dirty="0">
                <a:solidFill>
                  <a:srgbClr val="1C1C1C"/>
                </a:solidFill>
                <a:effectLst/>
                <a:latin typeface="+mn-lt"/>
              </a:rPr>
              <a:t>Create an interactive map that indicates roughly where they are traveling from, they don't need to give a precise location and by what means of transport they are using.  - This could be to get a picture of the catchment area of your course, be aware of potential issues if there is travel disruption, it would also allow you to highlight if there are discounted travel schemes that could be relevant to them.</a:t>
            </a:r>
          </a:p>
          <a:p>
            <a:pPr algn="l" rtl="0" fontAlgn="base"/>
            <a:endParaRPr lang="en-GB" b="0" i="0" dirty="0">
              <a:solidFill>
                <a:srgbClr val="1C1C1C"/>
              </a:solidFill>
              <a:effectLst/>
              <a:latin typeface="+mn-lt"/>
            </a:endParaRPr>
          </a:p>
          <a:p>
            <a:pPr algn="l" rtl="0" fontAlgn="base"/>
            <a:r>
              <a:rPr lang="en-GB" b="0" i="0" dirty="0">
                <a:solidFill>
                  <a:srgbClr val="1C1C1C"/>
                </a:solidFill>
                <a:effectLst/>
                <a:latin typeface="+mn-lt"/>
              </a:rPr>
              <a:t>A free writing exercise will allow you to gauge their writing skills, have a look at their handwriting, can be a tell for some neurodiverse conditions and is a great opportunity to learn more about them – topic dependant. As they are L2s, you may need to provide some prompts. A picture works well to start the conversation. </a:t>
            </a:r>
          </a:p>
          <a:p>
            <a:pPr algn="l" rtl="0" fontAlgn="base"/>
            <a:endParaRPr lang="en-GB" b="0" i="0" dirty="0">
              <a:solidFill>
                <a:srgbClr val="1C1C1C"/>
              </a:solidFill>
              <a:effectLst/>
              <a:latin typeface="+mn-lt"/>
            </a:endParaRPr>
          </a:p>
          <a:p>
            <a:pPr algn="l" rtl="0" fontAlgn="base"/>
            <a:r>
              <a:rPr lang="en-GB" b="0" i="0" dirty="0">
                <a:solidFill>
                  <a:srgbClr val="1C1C1C"/>
                </a:solidFill>
                <a:effectLst/>
                <a:latin typeface="+mn-lt"/>
              </a:rPr>
              <a:t>Greet them at the door, using their names. It will help your students to feel a sense of belonging.</a:t>
            </a:r>
          </a:p>
          <a:p>
            <a:pPr algn="l" rtl="0" fontAlgn="base"/>
            <a:endParaRPr lang="en-GB" b="0" i="0" dirty="0">
              <a:solidFill>
                <a:srgbClr val="1C1C1C"/>
              </a:solidFill>
              <a:effectLst/>
              <a:latin typeface="+mn-lt"/>
            </a:endParaRPr>
          </a:p>
          <a:p>
            <a:pPr algn="l" rtl="0" fontAlgn="base"/>
            <a:r>
              <a:rPr lang="en-GB" dirty="0">
                <a:latin typeface="+mn-lt"/>
              </a:rPr>
              <a:t>Tell students that they now have the chance to write a letter to themselves as a celebration of the way things were and the way things might be in the future in their own lives. Prompt students to choose from the following topics and then write about them in the letter to themselves.</a:t>
            </a:r>
            <a:endParaRPr dirty="0">
              <a:latin typeface="+mn-lt"/>
            </a:endParaRPr>
          </a:p>
        </p:txBody>
      </p:sp>
    </p:spTree>
    <p:extLst>
      <p:ext uri="{BB962C8B-B14F-4D97-AF65-F5344CB8AC3E}">
        <p14:creationId xmlns:p14="http://schemas.microsoft.com/office/powerpoint/2010/main" val="263109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d6f11024e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d6f11024ec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92625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d6f11024e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d6f11024ec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d85cd3c299_0_4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d85cd3c299_0_4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Please refer to your own college support systems and edit this slide accordingly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269032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225" y="742950"/>
            <a:ext cx="4487400" cy="31281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6600" b="1">
                <a:latin typeface="+mj-lt"/>
                <a:ea typeface="Oswald" panose="020B0604020202020204" pitchFamily="2" charset="0"/>
                <a:cs typeface="Oswald" panose="020B0604020202020204" pitchFamily="2" charset="0"/>
                <a:sym typeface="Oswal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713225" y="3777100"/>
            <a:ext cx="3012600" cy="633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800">
                <a:solidFill>
                  <a:schemeClr val="dk1"/>
                </a:solidFill>
                <a:latin typeface="+mn-lt"/>
                <a:ea typeface="Oswald" panose="020B0604020202020204" pitchFamily="2" charset="0"/>
                <a:cs typeface="Oswald" panose="020B0604020202020204" pitchFamily="2" charset="0"/>
                <a:sym typeface="DM Sans"/>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1" name="Google Shape;11;p2"/>
          <p:cNvSpPr/>
          <p:nvPr/>
        </p:nvSpPr>
        <p:spPr>
          <a:xfrm>
            <a:off x="4457700"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2606625"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rot="5400000">
            <a:off x="8277225" y="-253589"/>
            <a:ext cx="203100" cy="1116376"/>
            <a:chOff x="-485775" y="1233324"/>
            <a:chExt cx="203100" cy="1116376"/>
          </a:xfrm>
        </p:grpSpPr>
        <p:sp>
          <p:nvSpPr>
            <p:cNvPr id="14" name="Google Shape;14;p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2">
  <p:cSld name="CUSTOM_16">
    <p:spTree>
      <p:nvGrpSpPr>
        <p:cNvPr id="1" name="Shape 703"/>
        <p:cNvGrpSpPr/>
        <p:nvPr/>
      </p:nvGrpSpPr>
      <p:grpSpPr>
        <a:xfrm>
          <a:off x="0" y="0"/>
          <a:ext cx="0" cy="0"/>
          <a:chOff x="0" y="0"/>
          <a:chExt cx="0" cy="0"/>
        </a:xfrm>
      </p:grpSpPr>
      <p:sp>
        <p:nvSpPr>
          <p:cNvPr id="704" name="Google Shape;704;p29"/>
          <p:cNvSpPr/>
          <p:nvPr/>
        </p:nvSpPr>
        <p:spPr>
          <a:xfrm>
            <a:off x="8212088" y="3241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9"/>
          <p:cNvSpPr/>
          <p:nvPr/>
        </p:nvSpPr>
        <p:spPr>
          <a:xfrm>
            <a:off x="-1297087" y="22193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6" name="Google Shape;706;p29"/>
          <p:cNvGrpSpPr/>
          <p:nvPr/>
        </p:nvGrpSpPr>
        <p:grpSpPr>
          <a:xfrm rot="5400000">
            <a:off x="653587" y="-274582"/>
            <a:ext cx="203100" cy="1116376"/>
            <a:chOff x="-485775" y="1233324"/>
            <a:chExt cx="203100" cy="1116376"/>
          </a:xfrm>
        </p:grpSpPr>
        <p:sp>
          <p:nvSpPr>
            <p:cNvPr id="707" name="Google Shape;707;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 name="Google Shape;717;p29"/>
          <p:cNvGrpSpPr/>
          <p:nvPr/>
        </p:nvGrpSpPr>
        <p:grpSpPr>
          <a:xfrm rot="-5400000" flipH="1">
            <a:off x="8287313" y="4301706"/>
            <a:ext cx="203100" cy="1116376"/>
            <a:chOff x="-485775" y="1233324"/>
            <a:chExt cx="203100" cy="1116376"/>
          </a:xfrm>
        </p:grpSpPr>
        <p:sp>
          <p:nvSpPr>
            <p:cNvPr id="718" name="Google Shape;718;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3">
  <p:cSld name="CUSTOM_17">
    <p:spTree>
      <p:nvGrpSpPr>
        <p:cNvPr id="1" name="Shape 728"/>
        <p:cNvGrpSpPr/>
        <p:nvPr/>
      </p:nvGrpSpPr>
      <p:grpSpPr>
        <a:xfrm>
          <a:off x="0" y="0"/>
          <a:ext cx="0" cy="0"/>
          <a:chOff x="0" y="0"/>
          <a:chExt cx="0" cy="0"/>
        </a:xfrm>
      </p:grpSpPr>
      <p:sp>
        <p:nvSpPr>
          <p:cNvPr id="729" name="Google Shape;729;p30"/>
          <p:cNvSpPr/>
          <p:nvPr/>
        </p:nvSpPr>
        <p:spPr>
          <a:xfrm>
            <a:off x="5860313"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0"/>
          <p:cNvSpPr/>
          <p:nvPr/>
        </p:nvSpPr>
        <p:spPr>
          <a:xfrm>
            <a:off x="7561988"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1" name="Google Shape;731;p30"/>
          <p:cNvGrpSpPr/>
          <p:nvPr/>
        </p:nvGrpSpPr>
        <p:grpSpPr>
          <a:xfrm rot="10800000">
            <a:off x="8651138" y="908461"/>
            <a:ext cx="203100" cy="1116376"/>
            <a:chOff x="-485775" y="1233324"/>
            <a:chExt cx="203100" cy="1116376"/>
          </a:xfrm>
        </p:grpSpPr>
        <p:sp>
          <p:nvSpPr>
            <p:cNvPr id="732" name="Google Shape;732;p30"/>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0"/>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0"/>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0"/>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0"/>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0"/>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0"/>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0"/>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0"/>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0"/>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2" name="Google Shape;742;p30"/>
          <p:cNvSpPr/>
          <p:nvPr/>
        </p:nvSpPr>
        <p:spPr>
          <a:xfrm>
            <a:off x="152400" y="3524250"/>
            <a:ext cx="1418100" cy="1418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418"/>
        <p:cNvGrpSpPr/>
        <p:nvPr/>
      </p:nvGrpSpPr>
      <p:grpSpPr>
        <a:xfrm>
          <a:off x="0" y="0"/>
          <a:ext cx="0" cy="0"/>
          <a:chOff x="0" y="0"/>
          <a:chExt cx="0" cy="0"/>
        </a:xfrm>
      </p:grpSpPr>
      <p:sp>
        <p:nvSpPr>
          <p:cNvPr id="419" name="Google Shape;419;p19"/>
          <p:cNvSpPr txBox="1">
            <a:spLocks noGrp="1"/>
          </p:cNvSpPr>
          <p:nvPr>
            <p:ph type="subTitle" idx="1"/>
          </p:nvPr>
        </p:nvSpPr>
        <p:spPr>
          <a:xfrm>
            <a:off x="720000" y="3077723"/>
            <a:ext cx="3155400" cy="1189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atin typeface="+mn-lt"/>
                <a:ea typeface="Roboto" panose="02000000000000000000" pitchFamily="2" charset="0"/>
                <a:cs typeface="Roboto" panose="02000000000000000000" pitchFamily="2" charset="0"/>
              </a:defRPr>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a:endParaRPr dirty="0"/>
          </a:p>
        </p:txBody>
      </p:sp>
      <p:sp>
        <p:nvSpPr>
          <p:cNvPr id="420" name="Google Shape;420;p19"/>
          <p:cNvSpPr txBox="1">
            <a:spLocks noGrp="1"/>
          </p:cNvSpPr>
          <p:nvPr>
            <p:ph type="title"/>
          </p:nvPr>
        </p:nvSpPr>
        <p:spPr>
          <a:xfrm>
            <a:off x="720000" y="1764900"/>
            <a:ext cx="2901600" cy="13128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sz="2400" b="1">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21" name="Google Shape;421;p19"/>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422" name="Google Shape;422;p19"/>
          <p:cNvGrpSpPr/>
          <p:nvPr/>
        </p:nvGrpSpPr>
        <p:grpSpPr>
          <a:xfrm rot="5400000">
            <a:off x="990600" y="4319424"/>
            <a:ext cx="203100" cy="1116376"/>
            <a:chOff x="-485775" y="1233324"/>
            <a:chExt cx="203100" cy="1116376"/>
          </a:xfrm>
        </p:grpSpPr>
        <p:sp>
          <p:nvSpPr>
            <p:cNvPr id="423" name="Google Shape;423;p1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1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1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2252578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393"/>
        <p:cNvGrpSpPr/>
        <p:nvPr/>
      </p:nvGrpSpPr>
      <p:grpSpPr>
        <a:xfrm>
          <a:off x="0" y="0"/>
          <a:ext cx="0" cy="0"/>
          <a:chOff x="0" y="0"/>
          <a:chExt cx="0" cy="0"/>
        </a:xfrm>
      </p:grpSpPr>
      <p:sp>
        <p:nvSpPr>
          <p:cNvPr id="394" name="Google Shape;394;p18"/>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395" name="Google Shape;395;p18"/>
          <p:cNvGrpSpPr/>
          <p:nvPr/>
        </p:nvGrpSpPr>
        <p:grpSpPr>
          <a:xfrm rot="10800000">
            <a:off x="308175" y="346175"/>
            <a:ext cx="203100" cy="1116376"/>
            <a:chOff x="-485775" y="1233324"/>
            <a:chExt cx="203100" cy="1116376"/>
          </a:xfrm>
        </p:grpSpPr>
        <p:sp>
          <p:nvSpPr>
            <p:cNvPr id="396" name="Google Shape;396;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6" name="Google Shape;406;p18"/>
          <p:cNvGrpSpPr/>
          <p:nvPr/>
        </p:nvGrpSpPr>
        <p:grpSpPr>
          <a:xfrm rot="-5400000">
            <a:off x="8260250" y="-224313"/>
            <a:ext cx="203100" cy="1116376"/>
            <a:chOff x="-485775" y="1233324"/>
            <a:chExt cx="203100" cy="1116376"/>
          </a:xfrm>
        </p:grpSpPr>
        <p:sp>
          <p:nvSpPr>
            <p:cNvPr id="407" name="Google Shape;407;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7" name="Google Shape;417;p18"/>
          <p:cNvSpPr/>
          <p:nvPr/>
        </p:nvSpPr>
        <p:spPr>
          <a:xfrm>
            <a:off x="-390525" y="4414100"/>
            <a:ext cx="1221900" cy="1221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58316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720000" y="2455650"/>
            <a:ext cx="34233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000">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 name="Google Shape;26;p3"/>
          <p:cNvSpPr txBox="1">
            <a:spLocks noGrp="1"/>
          </p:cNvSpPr>
          <p:nvPr>
            <p:ph type="title" idx="2" hasCustomPrompt="1"/>
          </p:nvPr>
        </p:nvSpPr>
        <p:spPr>
          <a:xfrm>
            <a:off x="720000" y="1299725"/>
            <a:ext cx="1509000" cy="1043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0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7" name="Google Shape;27;p3"/>
          <p:cNvSpPr txBox="1">
            <a:spLocks noGrp="1"/>
          </p:cNvSpPr>
          <p:nvPr>
            <p:ph type="subTitle" idx="1"/>
          </p:nvPr>
        </p:nvSpPr>
        <p:spPr>
          <a:xfrm>
            <a:off x="720000" y="3208375"/>
            <a:ext cx="27282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atin typeface="+mn-lt"/>
                <a:ea typeface="Roboto" panose="02000000000000000000" pitchFamily="2" charset="0"/>
                <a:cs typeface="Roboto" panose="02000000000000000000" pitchFamily="2" charset="0"/>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grpSp>
        <p:nvGrpSpPr>
          <p:cNvPr id="28" name="Google Shape;28;p3"/>
          <p:cNvGrpSpPr/>
          <p:nvPr/>
        </p:nvGrpSpPr>
        <p:grpSpPr>
          <a:xfrm>
            <a:off x="228600" y="507724"/>
            <a:ext cx="203100" cy="1116376"/>
            <a:chOff x="-485775" y="1233324"/>
            <a:chExt cx="203100" cy="1116376"/>
          </a:xfrm>
        </p:grpSpPr>
        <p:sp>
          <p:nvSpPr>
            <p:cNvPr id="29" name="Google Shape;29;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39;p3"/>
          <p:cNvSpPr/>
          <p:nvPr/>
        </p:nvSpPr>
        <p:spPr>
          <a:xfrm>
            <a:off x="1421738" y="-11812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40;p3"/>
          <p:cNvGrpSpPr/>
          <p:nvPr/>
        </p:nvGrpSpPr>
        <p:grpSpPr>
          <a:xfrm rot="5400000">
            <a:off x="990600" y="4319424"/>
            <a:ext cx="203100" cy="1116376"/>
            <a:chOff x="-485775" y="1233324"/>
            <a:chExt cx="203100" cy="1116376"/>
          </a:xfrm>
        </p:grpSpPr>
        <p:sp>
          <p:nvSpPr>
            <p:cNvPr id="41" name="Google Shape;41;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31"/>
        <p:cNvGrpSpPr/>
        <p:nvPr/>
      </p:nvGrpSpPr>
      <p:grpSpPr>
        <a:xfrm>
          <a:off x="0" y="0"/>
          <a:ext cx="0" cy="0"/>
          <a:chOff x="0" y="0"/>
          <a:chExt cx="0" cy="0"/>
        </a:xfrm>
      </p:grpSpPr>
      <p:sp>
        <p:nvSpPr>
          <p:cNvPr id="132" name="Google Shape;132;p7"/>
          <p:cNvSpPr txBox="1">
            <a:spLocks noGrp="1"/>
          </p:cNvSpPr>
          <p:nvPr>
            <p:ph type="body" idx="1"/>
          </p:nvPr>
        </p:nvSpPr>
        <p:spPr>
          <a:xfrm>
            <a:off x="720000" y="1843250"/>
            <a:ext cx="4423500" cy="2616600"/>
          </a:xfrm>
          <a:prstGeom prst="rect">
            <a:avLst/>
          </a:prstGeom>
        </p:spPr>
        <p:txBody>
          <a:bodyPr spcFirstLastPara="1" wrap="square" lIns="91425" tIns="91425" rIns="91425" bIns="91425" anchor="ctr" anchorCtr="0">
            <a:noAutofit/>
          </a:bodyPr>
          <a:lstStyle>
            <a:lvl1pPr marL="457200" lvl="0" indent="-330200" rtl="0">
              <a:lnSpc>
                <a:spcPct val="100000"/>
              </a:lnSpc>
              <a:spcBef>
                <a:spcPts val="0"/>
              </a:spcBef>
              <a:spcAft>
                <a:spcPts val="0"/>
              </a:spcAft>
              <a:buSzPts val="1600"/>
              <a:buChar char="●"/>
              <a:defRPr>
                <a:latin typeface="+mn-lt"/>
                <a:ea typeface="Roboto" panose="02000000000000000000" pitchFamily="2" charset="0"/>
                <a:cs typeface="Roboto" panose="02000000000000000000" pitchFamily="2" charset="0"/>
              </a:defRPr>
            </a:lvl1pPr>
            <a:lvl2pPr marL="914400" lvl="1" indent="-330200" rtl="0">
              <a:lnSpc>
                <a:spcPct val="100000"/>
              </a:lnSpc>
              <a:spcBef>
                <a:spcPts val="0"/>
              </a:spcBef>
              <a:spcAft>
                <a:spcPts val="0"/>
              </a:spcAft>
              <a:buSzPts val="1600"/>
              <a:buChar char="○"/>
              <a:defRPr/>
            </a:lvl2pPr>
            <a:lvl3pPr marL="1371600" lvl="2" indent="-330200" rtl="0">
              <a:lnSpc>
                <a:spcPct val="100000"/>
              </a:lnSpc>
              <a:spcBef>
                <a:spcPts val="1600"/>
              </a:spcBef>
              <a:spcAft>
                <a:spcPts val="0"/>
              </a:spcAft>
              <a:buSzPts val="1600"/>
              <a:buChar char="■"/>
              <a:defRPr/>
            </a:lvl3pPr>
            <a:lvl4pPr marL="1828800" lvl="3" indent="-330200" rtl="0">
              <a:lnSpc>
                <a:spcPct val="100000"/>
              </a:lnSpc>
              <a:spcBef>
                <a:spcPts val="1600"/>
              </a:spcBef>
              <a:spcAft>
                <a:spcPts val="0"/>
              </a:spcAft>
              <a:buSzPts val="1600"/>
              <a:buChar char="●"/>
              <a:defRPr/>
            </a:lvl4pPr>
            <a:lvl5pPr marL="2286000" lvl="4" indent="-330200" rtl="0">
              <a:lnSpc>
                <a:spcPct val="100000"/>
              </a:lnSpc>
              <a:spcBef>
                <a:spcPts val="1600"/>
              </a:spcBef>
              <a:spcAft>
                <a:spcPts val="0"/>
              </a:spcAft>
              <a:buSzPts val="1600"/>
              <a:buChar char="○"/>
              <a:defRPr/>
            </a:lvl5pPr>
            <a:lvl6pPr marL="2743200" lvl="5" indent="-330200" rtl="0">
              <a:lnSpc>
                <a:spcPct val="100000"/>
              </a:lnSpc>
              <a:spcBef>
                <a:spcPts val="1600"/>
              </a:spcBef>
              <a:spcAft>
                <a:spcPts val="0"/>
              </a:spcAft>
              <a:buSzPts val="1600"/>
              <a:buChar char="■"/>
              <a:defRPr/>
            </a:lvl6pPr>
            <a:lvl7pPr marL="3200400" lvl="6" indent="-330200" rtl="0">
              <a:lnSpc>
                <a:spcPct val="100000"/>
              </a:lnSpc>
              <a:spcBef>
                <a:spcPts val="1600"/>
              </a:spcBef>
              <a:spcAft>
                <a:spcPts val="0"/>
              </a:spcAft>
              <a:buSzPts val="1600"/>
              <a:buChar char="●"/>
              <a:defRPr/>
            </a:lvl7pPr>
            <a:lvl8pPr marL="3657600" lvl="7" indent="-330200" rtl="0">
              <a:lnSpc>
                <a:spcPct val="100000"/>
              </a:lnSpc>
              <a:spcBef>
                <a:spcPts val="1600"/>
              </a:spcBef>
              <a:spcAft>
                <a:spcPts val="0"/>
              </a:spcAft>
              <a:buSzPts val="1600"/>
              <a:buChar char="○"/>
              <a:defRPr/>
            </a:lvl8pPr>
            <a:lvl9pPr marL="4114800" lvl="8" indent="-330200" rtl="0">
              <a:lnSpc>
                <a:spcPct val="100000"/>
              </a:lnSpc>
              <a:spcBef>
                <a:spcPts val="1600"/>
              </a:spcBef>
              <a:spcAft>
                <a:spcPts val="1600"/>
              </a:spcAft>
              <a:buSzPts val="1600"/>
              <a:buChar char="■"/>
              <a:defRPr/>
            </a:lvl9pPr>
          </a:lstStyle>
          <a:p>
            <a:endParaRPr/>
          </a:p>
        </p:txBody>
      </p:sp>
      <p:sp>
        <p:nvSpPr>
          <p:cNvPr id="133" name="Google Shape;133;p7"/>
          <p:cNvSpPr txBox="1">
            <a:spLocks noGrp="1"/>
          </p:cNvSpPr>
          <p:nvPr>
            <p:ph type="title"/>
          </p:nvPr>
        </p:nvSpPr>
        <p:spPr>
          <a:xfrm>
            <a:off x="720000" y="419812"/>
            <a:ext cx="7704000" cy="1308900"/>
          </a:xfrm>
          <a:prstGeom prst="rect">
            <a:avLst/>
          </a:prstGeom>
        </p:spPr>
        <p:txBody>
          <a:bodyPr spcFirstLastPara="1" wrap="square" lIns="91425" tIns="91425" rIns="91425" bIns="91425" anchor="ctr" anchorCtr="0">
            <a:noAutofit/>
          </a:bodyPr>
          <a:lstStyle>
            <a:lvl1pPr lvl="0" rtl="0">
              <a:lnSpc>
                <a:spcPct val="120000"/>
              </a:lnSpc>
              <a:spcBef>
                <a:spcPts val="0"/>
              </a:spcBef>
              <a:spcAft>
                <a:spcPts val="0"/>
              </a:spcAft>
              <a:buSzPts val="3600"/>
              <a:buNone/>
              <a:defRPr>
                <a:solidFill>
                  <a:srgbClr val="362F34"/>
                </a:solidFill>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4" name="Google Shape;134;p7"/>
          <p:cNvSpPr/>
          <p:nvPr/>
        </p:nvSpPr>
        <p:spPr>
          <a:xfrm>
            <a:off x="8070113" y="6797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 name="Google Shape;135;p7"/>
          <p:cNvGrpSpPr/>
          <p:nvPr/>
        </p:nvGrpSpPr>
        <p:grpSpPr>
          <a:xfrm rot="10800000">
            <a:off x="8582988" y="3635011"/>
            <a:ext cx="203100" cy="1116376"/>
            <a:chOff x="-485775" y="1233324"/>
            <a:chExt cx="203100" cy="1116376"/>
          </a:xfrm>
        </p:grpSpPr>
        <p:sp>
          <p:nvSpPr>
            <p:cNvPr id="136" name="Google Shape;136;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 name="Google Shape;146;p7"/>
          <p:cNvGrpSpPr/>
          <p:nvPr/>
        </p:nvGrpSpPr>
        <p:grpSpPr>
          <a:xfrm rot="-5400000">
            <a:off x="971550" y="4214649"/>
            <a:ext cx="203100" cy="1116376"/>
            <a:chOff x="-485775" y="1233324"/>
            <a:chExt cx="203100" cy="1116376"/>
          </a:xfrm>
        </p:grpSpPr>
        <p:sp>
          <p:nvSpPr>
            <p:cNvPr id="147" name="Google Shape;147;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4"/>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CUSTOM_1">
    <p:spTree>
      <p:nvGrpSpPr>
        <p:cNvPr id="1" name="Shape 235"/>
        <p:cNvGrpSpPr/>
        <p:nvPr/>
      </p:nvGrpSpPr>
      <p:grpSpPr>
        <a:xfrm>
          <a:off x="0" y="0"/>
          <a:ext cx="0" cy="0"/>
          <a:chOff x="0" y="0"/>
          <a:chExt cx="0" cy="0"/>
        </a:xfrm>
      </p:grpSpPr>
      <p:sp>
        <p:nvSpPr>
          <p:cNvPr id="236" name="Google Shape;236;p13"/>
          <p:cNvSpPr txBox="1">
            <a:spLocks noGrp="1"/>
          </p:cNvSpPr>
          <p:nvPr>
            <p:ph type="title" hasCustomPrompt="1"/>
          </p:nvPr>
        </p:nvSpPr>
        <p:spPr>
          <a:xfrm>
            <a:off x="3639600"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7" name="Google Shape;237;p13"/>
          <p:cNvSpPr txBox="1">
            <a:spLocks noGrp="1"/>
          </p:cNvSpPr>
          <p:nvPr>
            <p:ph type="title" idx="2" hasCustomPrompt="1"/>
          </p:nvPr>
        </p:nvSpPr>
        <p:spPr>
          <a:xfrm>
            <a:off x="6144675"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8" name="Google Shape;238;p13"/>
          <p:cNvSpPr txBox="1">
            <a:spLocks noGrp="1"/>
          </p:cNvSpPr>
          <p:nvPr>
            <p:ph type="title" idx="3" hasCustomPrompt="1"/>
          </p:nvPr>
        </p:nvSpPr>
        <p:spPr>
          <a:xfrm>
            <a:off x="3639600"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9" name="Google Shape;239;p13"/>
          <p:cNvSpPr txBox="1">
            <a:spLocks noGrp="1"/>
          </p:cNvSpPr>
          <p:nvPr>
            <p:ph type="title" idx="4" hasCustomPrompt="1"/>
          </p:nvPr>
        </p:nvSpPr>
        <p:spPr>
          <a:xfrm>
            <a:off x="6144675"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0" name="Google Shape;240;p13"/>
          <p:cNvSpPr txBox="1">
            <a:spLocks noGrp="1"/>
          </p:cNvSpPr>
          <p:nvPr>
            <p:ph type="title" idx="5" hasCustomPrompt="1"/>
          </p:nvPr>
        </p:nvSpPr>
        <p:spPr>
          <a:xfrm>
            <a:off x="3639600"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1" name="Google Shape;241;p13"/>
          <p:cNvSpPr txBox="1">
            <a:spLocks noGrp="1"/>
          </p:cNvSpPr>
          <p:nvPr>
            <p:ph type="title" idx="6" hasCustomPrompt="1"/>
          </p:nvPr>
        </p:nvSpPr>
        <p:spPr>
          <a:xfrm>
            <a:off x="6144675"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2" name="Google Shape;242;p13"/>
          <p:cNvSpPr txBox="1">
            <a:spLocks noGrp="1"/>
          </p:cNvSpPr>
          <p:nvPr>
            <p:ph type="ctrTitle" idx="7"/>
          </p:nvPr>
        </p:nvSpPr>
        <p:spPr>
          <a:xfrm>
            <a:off x="3639600"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3" name="Google Shape;243;p13"/>
          <p:cNvSpPr txBox="1">
            <a:spLocks noGrp="1"/>
          </p:cNvSpPr>
          <p:nvPr>
            <p:ph type="subTitle" idx="1"/>
          </p:nvPr>
        </p:nvSpPr>
        <p:spPr>
          <a:xfrm>
            <a:off x="3639600"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4" name="Google Shape;244;p13"/>
          <p:cNvSpPr txBox="1">
            <a:spLocks noGrp="1"/>
          </p:cNvSpPr>
          <p:nvPr>
            <p:ph type="ctrTitle" idx="8"/>
          </p:nvPr>
        </p:nvSpPr>
        <p:spPr>
          <a:xfrm>
            <a:off x="6144675"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5" name="Google Shape;245;p13"/>
          <p:cNvSpPr txBox="1">
            <a:spLocks noGrp="1"/>
          </p:cNvSpPr>
          <p:nvPr>
            <p:ph type="subTitle" idx="9"/>
          </p:nvPr>
        </p:nvSpPr>
        <p:spPr>
          <a:xfrm>
            <a:off x="6144675"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6" name="Google Shape;246;p13"/>
          <p:cNvSpPr/>
          <p:nvPr/>
        </p:nvSpPr>
        <p:spPr>
          <a:xfrm>
            <a:off x="4490100" y="2753900"/>
            <a:ext cx="2525" cy="25"/>
          </a:xfrm>
          <a:custGeom>
            <a:avLst/>
            <a:gdLst/>
            <a:ahLst/>
            <a:cxnLst/>
            <a:rect l="l" t="t" r="r" b="b"/>
            <a:pathLst>
              <a:path w="101" h="1" extrusionOk="0">
                <a:moveTo>
                  <a:pt x="101" y="1"/>
                </a:moveTo>
                <a:lnTo>
                  <a:pt x="0" y="1"/>
                </a:lnTo>
                <a:lnTo>
                  <a:pt x="0" y="1"/>
                </a:lnTo>
                <a:close/>
              </a:path>
            </a:pathLst>
          </a:custGeom>
          <a:solidFill>
            <a:srgbClr val="CEF2F0"/>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
        <p:nvSpPr>
          <p:cNvPr id="247" name="Google Shape;247;p13"/>
          <p:cNvSpPr txBox="1">
            <a:spLocks noGrp="1"/>
          </p:cNvSpPr>
          <p:nvPr>
            <p:ph type="ctrTitle" idx="13"/>
          </p:nvPr>
        </p:nvSpPr>
        <p:spPr>
          <a:xfrm>
            <a:off x="3639600"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8" name="Google Shape;248;p13"/>
          <p:cNvSpPr txBox="1">
            <a:spLocks noGrp="1"/>
          </p:cNvSpPr>
          <p:nvPr>
            <p:ph type="subTitle" idx="14"/>
          </p:nvPr>
        </p:nvSpPr>
        <p:spPr>
          <a:xfrm>
            <a:off x="3639600"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49" name="Google Shape;249;p13"/>
          <p:cNvSpPr txBox="1">
            <a:spLocks noGrp="1"/>
          </p:cNvSpPr>
          <p:nvPr>
            <p:ph type="ctrTitle" idx="15"/>
          </p:nvPr>
        </p:nvSpPr>
        <p:spPr>
          <a:xfrm>
            <a:off x="6144675"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0" name="Google Shape;250;p13"/>
          <p:cNvSpPr txBox="1">
            <a:spLocks noGrp="1"/>
          </p:cNvSpPr>
          <p:nvPr>
            <p:ph type="subTitle" idx="16"/>
          </p:nvPr>
        </p:nvSpPr>
        <p:spPr>
          <a:xfrm>
            <a:off x="6144675"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1" name="Google Shape;251;p13"/>
          <p:cNvSpPr txBox="1">
            <a:spLocks noGrp="1"/>
          </p:cNvSpPr>
          <p:nvPr>
            <p:ph type="ctrTitle" idx="17"/>
          </p:nvPr>
        </p:nvSpPr>
        <p:spPr>
          <a:xfrm>
            <a:off x="3639600"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2" name="Google Shape;252;p13"/>
          <p:cNvSpPr txBox="1">
            <a:spLocks noGrp="1"/>
          </p:cNvSpPr>
          <p:nvPr>
            <p:ph type="subTitle" idx="18"/>
          </p:nvPr>
        </p:nvSpPr>
        <p:spPr>
          <a:xfrm>
            <a:off x="3639600"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53" name="Google Shape;253;p13"/>
          <p:cNvSpPr txBox="1">
            <a:spLocks noGrp="1"/>
          </p:cNvSpPr>
          <p:nvPr>
            <p:ph type="ctrTitle" idx="19"/>
          </p:nvPr>
        </p:nvSpPr>
        <p:spPr>
          <a:xfrm>
            <a:off x="6144675"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4" name="Google Shape;254;p13"/>
          <p:cNvSpPr txBox="1">
            <a:spLocks noGrp="1"/>
          </p:cNvSpPr>
          <p:nvPr>
            <p:ph type="subTitle" idx="20"/>
          </p:nvPr>
        </p:nvSpPr>
        <p:spPr>
          <a:xfrm>
            <a:off x="6144675"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5" name="Google Shape;255;p13"/>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lvl1pPr lvl="0" rtl="0">
              <a:spcBef>
                <a:spcPts val="0"/>
              </a:spcBef>
              <a:spcAft>
                <a:spcPts val="0"/>
              </a:spcAft>
              <a:buSzPts val="4200"/>
              <a:buNone/>
              <a:defRPr>
                <a:latin typeface="+mj-l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56" name="Google Shape;256;p13"/>
          <p:cNvSpPr/>
          <p:nvPr/>
        </p:nvSpPr>
        <p:spPr>
          <a:xfrm flipH="1">
            <a:off x="932588"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3"/>
          <p:cNvSpPr/>
          <p:nvPr/>
        </p:nvSpPr>
        <p:spPr>
          <a:xfrm flipH="1">
            <a:off x="-769087"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13"/>
          <p:cNvGrpSpPr/>
          <p:nvPr/>
        </p:nvGrpSpPr>
        <p:grpSpPr>
          <a:xfrm rot="-5400000" flipH="1">
            <a:off x="8187713" y="4272661"/>
            <a:ext cx="203100" cy="1116376"/>
            <a:chOff x="-485775" y="1233324"/>
            <a:chExt cx="203100" cy="1116376"/>
          </a:xfrm>
        </p:grpSpPr>
        <p:sp>
          <p:nvSpPr>
            <p:cNvPr id="259" name="Google Shape;259;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9" name="Google Shape;269;p13"/>
          <p:cNvGrpSpPr/>
          <p:nvPr/>
        </p:nvGrpSpPr>
        <p:grpSpPr>
          <a:xfrm rot="10800000" flipH="1">
            <a:off x="167663" y="908461"/>
            <a:ext cx="203100" cy="1116376"/>
            <a:chOff x="-485775" y="1233324"/>
            <a:chExt cx="203100" cy="1116376"/>
          </a:xfrm>
        </p:grpSpPr>
        <p:sp>
          <p:nvSpPr>
            <p:cNvPr id="270" name="Google Shape;270;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hree columns">
  <p:cSld name="CUSTOM_2">
    <p:spTree>
      <p:nvGrpSpPr>
        <p:cNvPr id="1" name="Shape 487"/>
        <p:cNvGrpSpPr/>
        <p:nvPr/>
      </p:nvGrpSpPr>
      <p:grpSpPr>
        <a:xfrm>
          <a:off x="0" y="0"/>
          <a:ext cx="0" cy="0"/>
          <a:chOff x="0" y="0"/>
          <a:chExt cx="0" cy="0"/>
        </a:xfrm>
      </p:grpSpPr>
      <p:sp>
        <p:nvSpPr>
          <p:cNvPr id="488" name="Google Shape;488;p22"/>
          <p:cNvSpPr txBox="1">
            <a:spLocks noGrp="1"/>
          </p:cNvSpPr>
          <p:nvPr>
            <p:ph type="title"/>
          </p:nvPr>
        </p:nvSpPr>
        <p:spPr>
          <a:xfrm>
            <a:off x="937626"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89" name="Google Shape;489;p22"/>
          <p:cNvSpPr txBox="1">
            <a:spLocks noGrp="1"/>
          </p:cNvSpPr>
          <p:nvPr>
            <p:ph type="subTitle" idx="1"/>
          </p:nvPr>
        </p:nvSpPr>
        <p:spPr>
          <a:xfrm>
            <a:off x="93770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0" name="Google Shape;490;p22"/>
          <p:cNvSpPr txBox="1">
            <a:spLocks noGrp="1"/>
          </p:cNvSpPr>
          <p:nvPr>
            <p:ph type="title" idx="2"/>
          </p:nvPr>
        </p:nvSpPr>
        <p:spPr>
          <a:xfrm>
            <a:off x="3484347"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1" name="Google Shape;491;p22"/>
          <p:cNvSpPr txBox="1">
            <a:spLocks noGrp="1"/>
          </p:cNvSpPr>
          <p:nvPr>
            <p:ph type="subTitle" idx="3"/>
          </p:nvPr>
        </p:nvSpPr>
        <p:spPr>
          <a:xfrm>
            <a:off x="348442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2" name="Google Shape;492;p22"/>
          <p:cNvSpPr txBox="1">
            <a:spLocks noGrp="1"/>
          </p:cNvSpPr>
          <p:nvPr>
            <p:ph type="title" idx="4"/>
          </p:nvPr>
        </p:nvSpPr>
        <p:spPr>
          <a:xfrm>
            <a:off x="6031074"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3" name="Google Shape;493;p22"/>
          <p:cNvSpPr txBox="1">
            <a:spLocks noGrp="1"/>
          </p:cNvSpPr>
          <p:nvPr>
            <p:ph type="subTitle" idx="5"/>
          </p:nvPr>
        </p:nvSpPr>
        <p:spPr>
          <a:xfrm>
            <a:off x="6031147"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4" name="Google Shape;494;p22"/>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95" name="Google Shape;495;p22"/>
          <p:cNvSpPr/>
          <p:nvPr/>
        </p:nvSpPr>
        <p:spPr>
          <a:xfrm>
            <a:off x="-952500" y="-10677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2"/>
          <p:cNvSpPr/>
          <p:nvPr/>
        </p:nvSpPr>
        <p:spPr>
          <a:xfrm>
            <a:off x="7826325" y="41434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7" name="Google Shape;497;p22"/>
          <p:cNvGrpSpPr/>
          <p:nvPr/>
        </p:nvGrpSpPr>
        <p:grpSpPr>
          <a:xfrm>
            <a:off x="228600" y="3757449"/>
            <a:ext cx="203100" cy="1116376"/>
            <a:chOff x="-485775" y="1233324"/>
            <a:chExt cx="203100" cy="1116376"/>
          </a:xfrm>
        </p:grpSpPr>
        <p:sp>
          <p:nvSpPr>
            <p:cNvPr id="498" name="Google Shape;498;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 name="Google Shape;508;p22"/>
          <p:cNvGrpSpPr/>
          <p:nvPr/>
        </p:nvGrpSpPr>
        <p:grpSpPr>
          <a:xfrm rot="5400000">
            <a:off x="8277225" y="-253589"/>
            <a:ext cx="203100" cy="1116376"/>
            <a:chOff x="-485775" y="1233324"/>
            <a:chExt cx="203100" cy="1116376"/>
          </a:xfrm>
        </p:grpSpPr>
        <p:sp>
          <p:nvSpPr>
            <p:cNvPr id="509" name="Google Shape;509;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hanks">
  <p:cSld name="CUSTOM">
    <p:spTree>
      <p:nvGrpSpPr>
        <p:cNvPr id="1" name="Shape 623"/>
        <p:cNvGrpSpPr/>
        <p:nvPr/>
      </p:nvGrpSpPr>
      <p:grpSpPr>
        <a:xfrm>
          <a:off x="0" y="0"/>
          <a:ext cx="0" cy="0"/>
          <a:chOff x="0" y="0"/>
          <a:chExt cx="0" cy="0"/>
        </a:xfrm>
      </p:grpSpPr>
      <p:sp>
        <p:nvSpPr>
          <p:cNvPr id="624" name="Google Shape;624;p26"/>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lvl1pPr lvl="0" algn="r" rtl="0">
              <a:spcBef>
                <a:spcPts val="0"/>
              </a:spcBef>
              <a:spcAft>
                <a:spcPts val="0"/>
              </a:spcAft>
              <a:buSzPts val="5200"/>
              <a:buNone/>
              <a:defRPr sz="6600" b="1">
                <a:latin typeface="+mj-lt"/>
                <a:ea typeface="Oswald"/>
                <a:cs typeface="Oswald"/>
                <a:sym typeface="Oswald"/>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625" name="Google Shape;625;p26"/>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800"/>
              <a:buNone/>
              <a:defRPr>
                <a:solidFill>
                  <a:schemeClr val="dk1"/>
                </a:solidFill>
                <a:latin typeface="+mn-lt"/>
                <a:ea typeface="DM Sans"/>
                <a:cs typeface="DM Sans"/>
                <a:sym typeface="DM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dirty="0"/>
          </a:p>
        </p:txBody>
      </p:sp>
      <p:sp>
        <p:nvSpPr>
          <p:cNvPr id="627" name="Google Shape;627;p26"/>
          <p:cNvSpPr/>
          <p:nvPr/>
        </p:nvSpPr>
        <p:spPr>
          <a:xfrm flipH="1">
            <a:off x="7981950" y="4107450"/>
            <a:ext cx="1905000" cy="1905000"/>
          </a:xfrm>
          <a:prstGeom prst="donut">
            <a:avLst>
              <a:gd name="adj" fmla="val 1738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6"/>
          <p:cNvSpPr/>
          <p:nvPr/>
        </p:nvSpPr>
        <p:spPr>
          <a:xfrm flipH="1">
            <a:off x="808475" y="-1236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6"/>
          <p:cNvSpPr/>
          <p:nvPr/>
        </p:nvSpPr>
        <p:spPr>
          <a:xfrm flipH="1">
            <a:off x="-1096687" y="18845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0" name="Google Shape;630;p26"/>
          <p:cNvGrpSpPr/>
          <p:nvPr/>
        </p:nvGrpSpPr>
        <p:grpSpPr>
          <a:xfrm flipH="1">
            <a:off x="2713363" y="1495636"/>
            <a:ext cx="203100" cy="1116376"/>
            <a:chOff x="-485775" y="1233324"/>
            <a:chExt cx="203100" cy="1116376"/>
          </a:xfrm>
        </p:grpSpPr>
        <p:sp>
          <p:nvSpPr>
            <p:cNvPr id="631" name="Google Shape;631;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1" name="Google Shape;641;p26"/>
          <p:cNvGrpSpPr/>
          <p:nvPr/>
        </p:nvGrpSpPr>
        <p:grpSpPr>
          <a:xfrm rot="5400000">
            <a:off x="7664950" y="-263114"/>
            <a:ext cx="203100" cy="1116376"/>
            <a:chOff x="-485775" y="1233324"/>
            <a:chExt cx="203100" cy="1116376"/>
          </a:xfrm>
        </p:grpSpPr>
        <p:sp>
          <p:nvSpPr>
            <p:cNvPr id="642" name="Google Shape;642;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p:cSld name="CUSTOM_14">
    <p:spTree>
      <p:nvGrpSpPr>
        <p:cNvPr id="1" name="Shape 652"/>
        <p:cNvGrpSpPr/>
        <p:nvPr/>
      </p:nvGrpSpPr>
      <p:grpSpPr>
        <a:xfrm>
          <a:off x="0" y="0"/>
          <a:ext cx="0" cy="0"/>
          <a:chOff x="0" y="0"/>
          <a:chExt cx="0" cy="0"/>
        </a:xfrm>
      </p:grpSpPr>
      <p:sp>
        <p:nvSpPr>
          <p:cNvPr id="653" name="Google Shape;653;p27"/>
          <p:cNvSpPr/>
          <p:nvPr/>
        </p:nvSpPr>
        <p:spPr>
          <a:xfrm rot="10800000" flipH="1">
            <a:off x="-1212900" y="29609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7"/>
          <p:cNvSpPr/>
          <p:nvPr/>
        </p:nvSpPr>
        <p:spPr>
          <a:xfrm rot="10800000">
            <a:off x="3393263" y="-13634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5" name="Google Shape;655;p27"/>
          <p:cNvGrpSpPr/>
          <p:nvPr/>
        </p:nvGrpSpPr>
        <p:grpSpPr>
          <a:xfrm rot="5400000" flipH="1">
            <a:off x="1683050" y="4289013"/>
            <a:ext cx="203100" cy="1116376"/>
            <a:chOff x="-485775" y="1233324"/>
            <a:chExt cx="203100" cy="1116376"/>
          </a:xfrm>
        </p:grpSpPr>
        <p:sp>
          <p:nvSpPr>
            <p:cNvPr id="656" name="Google Shape;656;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6" name="Google Shape;666;p27"/>
          <p:cNvSpPr/>
          <p:nvPr/>
        </p:nvSpPr>
        <p:spPr>
          <a:xfrm rot="10800000" flipH="1">
            <a:off x="7427100" y="3398200"/>
            <a:ext cx="2669400" cy="2669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7" name="Google Shape;667;p27"/>
          <p:cNvGrpSpPr/>
          <p:nvPr/>
        </p:nvGrpSpPr>
        <p:grpSpPr>
          <a:xfrm rot="10800000" flipH="1">
            <a:off x="8607725" y="1898238"/>
            <a:ext cx="203100" cy="1116376"/>
            <a:chOff x="-485775" y="1233324"/>
            <a:chExt cx="203100" cy="1116376"/>
          </a:xfrm>
        </p:grpSpPr>
        <p:sp>
          <p:nvSpPr>
            <p:cNvPr id="668" name="Google Shape;668;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1">
  <p:cSld name="CUSTOM_15">
    <p:spTree>
      <p:nvGrpSpPr>
        <p:cNvPr id="1" name="Shape 678"/>
        <p:cNvGrpSpPr/>
        <p:nvPr/>
      </p:nvGrpSpPr>
      <p:grpSpPr>
        <a:xfrm>
          <a:off x="0" y="0"/>
          <a:ext cx="0" cy="0"/>
          <a:chOff x="0" y="0"/>
          <a:chExt cx="0" cy="0"/>
        </a:xfrm>
      </p:grpSpPr>
      <p:sp>
        <p:nvSpPr>
          <p:cNvPr id="679" name="Google Shape;679;p28"/>
          <p:cNvSpPr/>
          <p:nvPr/>
        </p:nvSpPr>
        <p:spPr>
          <a:xfrm>
            <a:off x="6059438"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8"/>
          <p:cNvSpPr/>
          <p:nvPr/>
        </p:nvSpPr>
        <p:spPr>
          <a:xfrm>
            <a:off x="855563"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1" name="Google Shape;681;p28"/>
          <p:cNvGrpSpPr/>
          <p:nvPr/>
        </p:nvGrpSpPr>
        <p:grpSpPr>
          <a:xfrm>
            <a:off x="311925" y="324161"/>
            <a:ext cx="203100" cy="1116376"/>
            <a:chOff x="-485775" y="1233324"/>
            <a:chExt cx="203100" cy="1116376"/>
          </a:xfrm>
        </p:grpSpPr>
        <p:sp>
          <p:nvSpPr>
            <p:cNvPr id="682" name="Google Shape;682;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2" name="Google Shape;692;p28"/>
          <p:cNvGrpSpPr/>
          <p:nvPr/>
        </p:nvGrpSpPr>
        <p:grpSpPr>
          <a:xfrm flipH="1">
            <a:off x="8555251" y="3757449"/>
            <a:ext cx="203100" cy="1116376"/>
            <a:chOff x="-485775" y="1233324"/>
            <a:chExt cx="203100" cy="1116376"/>
          </a:xfrm>
        </p:grpSpPr>
        <p:sp>
          <p:nvSpPr>
            <p:cNvPr id="693" name="Google Shape;693;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Oswald"/>
              <a:buNone/>
              <a:defRPr sz="3500" b="1">
                <a:solidFill>
                  <a:schemeClr val="dk1"/>
                </a:solidFill>
                <a:latin typeface="Oswald"/>
                <a:ea typeface="Oswald"/>
                <a:cs typeface="Oswald"/>
                <a:sym typeface="Oswal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1pPr>
            <a:lvl2pPr marL="914400" lvl="1"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2pPr>
            <a:lvl3pPr marL="1371600" lvl="2"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3pPr>
            <a:lvl4pPr marL="1828800" lvl="3"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4pPr>
            <a:lvl5pPr marL="2286000" lvl="4"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5pPr>
            <a:lvl6pPr marL="2743200" lvl="5"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6pPr>
            <a:lvl7pPr marL="3200400" lvl="6"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7pPr>
            <a:lvl8pPr marL="3657600" lvl="7"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8pPr>
            <a:lvl9pPr marL="4114800" lvl="8"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3" r:id="rId3"/>
    <p:sldLayoutId id="2147483658" r:id="rId4"/>
    <p:sldLayoutId id="2147483659" r:id="rId5"/>
    <p:sldLayoutId id="2147483668" r:id="rId6"/>
    <p:sldLayoutId id="2147483672" r:id="rId7"/>
    <p:sldLayoutId id="2147483673" r:id="rId8"/>
    <p:sldLayoutId id="2147483674" r:id="rId9"/>
    <p:sldLayoutId id="2147483675" r:id="rId10"/>
    <p:sldLayoutId id="2147483676" r:id="rId11"/>
    <p:sldLayoutId id="2147483679" r:id="rId12"/>
    <p:sldLayoutId id="214748368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Roboto" panose="02000000000000000000" pitchFamily="2" charset="0"/>
          <a:cs typeface="Roboto" panose="020000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18.png"/><Relationship Id="rId10" Type="http://schemas.microsoft.com/office/2007/relationships/hdphoto" Target="../media/hdphoto9.wdp"/><Relationship Id="rId4" Type="http://schemas.microsoft.com/office/2007/relationships/hdphoto" Target="../media/hdphoto6.wdp"/><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7YxL_YPjNGU" TargetMode="External"/><Relationship Id="rId2" Type="http://schemas.openxmlformats.org/officeDocument/2006/relationships/slideLayout" Target="../slideLayouts/slideLayout3.xml"/><Relationship Id="rId1" Type="http://schemas.openxmlformats.org/officeDocument/2006/relationships/video" Target="https://www.youtube.com/embed/7YxL_YPjNGU?feature=oembed" TargetMode="Externa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teachthought.com/pedagogy/6-strategies-for-teachers-to-learn-student-names-quickly/"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www.pbs.org/newshour/extra/app/uploads/2014/12/Letter-to-Self.pdf" TargetMode="External"/><Relationship Id="rId5" Type="http://schemas.openxmlformats.org/officeDocument/2006/relationships/hyperlink" Target="https://www.pbisrewards.com/blog/5-simple-ways-to-greet-students/" TargetMode="External"/><Relationship Id="rId4" Type="http://schemas.openxmlformats.org/officeDocument/2006/relationships/hyperlink" Target="https://padlet.com/elizabethriley2/d4uedpcitwsf6ss2" TargetMode="Externa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Shape 750"/>
        <p:cNvGrpSpPr/>
        <p:nvPr/>
      </p:nvGrpSpPr>
      <p:grpSpPr>
        <a:xfrm>
          <a:off x="0" y="0"/>
          <a:ext cx="0" cy="0"/>
          <a:chOff x="0" y="0"/>
          <a:chExt cx="0" cy="0"/>
        </a:xfrm>
      </p:grpSpPr>
      <p:sp>
        <p:nvSpPr>
          <p:cNvPr id="751" name="Google Shape;751;p33"/>
          <p:cNvSpPr txBox="1">
            <a:spLocks noGrp="1"/>
          </p:cNvSpPr>
          <p:nvPr>
            <p:ph type="ctrTitle"/>
          </p:nvPr>
        </p:nvSpPr>
        <p:spPr>
          <a:xfrm>
            <a:off x="713225" y="742950"/>
            <a:ext cx="5313502" cy="253104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5400" dirty="0"/>
              <a:t>STAYING THE COURSE</a:t>
            </a:r>
          </a:p>
        </p:txBody>
      </p:sp>
      <p:sp>
        <p:nvSpPr>
          <p:cNvPr id="752" name="Google Shape;752;p33"/>
          <p:cNvSpPr txBox="1">
            <a:spLocks noGrp="1"/>
          </p:cNvSpPr>
          <p:nvPr>
            <p:ph type="subTitle" idx="1"/>
          </p:nvPr>
        </p:nvSpPr>
        <p:spPr>
          <a:xfrm>
            <a:off x="713225" y="3312962"/>
            <a:ext cx="3012600" cy="63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September</a:t>
            </a:r>
            <a:endParaRPr dirty="0"/>
          </a:p>
        </p:txBody>
      </p:sp>
      <p:sp>
        <p:nvSpPr>
          <p:cNvPr id="753" name="Google Shape;753;p33"/>
          <p:cNvSpPr/>
          <p:nvPr/>
        </p:nvSpPr>
        <p:spPr>
          <a:xfrm>
            <a:off x="4934407" y="1894821"/>
            <a:ext cx="3949500" cy="394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6" name="Google Shape;756;p33"/>
          <p:cNvGrpSpPr/>
          <p:nvPr/>
        </p:nvGrpSpPr>
        <p:grpSpPr>
          <a:xfrm>
            <a:off x="4495800" y="3224049"/>
            <a:ext cx="203100" cy="1116376"/>
            <a:chOff x="-485775" y="1233324"/>
            <a:chExt cx="203100" cy="1116376"/>
          </a:xfrm>
        </p:grpSpPr>
        <p:sp>
          <p:nvSpPr>
            <p:cNvPr id="757" name="Google Shape;757;p3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a:extLst>
              <a:ext uri="{FF2B5EF4-FFF2-40B4-BE49-F238E27FC236}">
                <a16:creationId xmlns:a16="http://schemas.microsoft.com/office/drawing/2014/main" id="{5DBE69BB-0553-400A-9C97-496DE6E723F3}"/>
              </a:ext>
            </a:extLst>
          </p:cNvPr>
          <p:cNvSpPr/>
          <p:nvPr/>
        </p:nvSpPr>
        <p:spPr>
          <a:xfrm>
            <a:off x="0" y="0"/>
            <a:ext cx="2833255" cy="539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mj-lt"/>
              </a:rPr>
              <a:t>STAFF EDITION</a:t>
            </a:r>
          </a:p>
        </p:txBody>
      </p:sp>
      <p:pic>
        <p:nvPicPr>
          <p:cNvPr id="5" name="Picture 4" descr="A picture containing rock, stacked, stone, grill&#10;&#10;Description automatically generated">
            <a:extLst>
              <a:ext uri="{FF2B5EF4-FFF2-40B4-BE49-F238E27FC236}">
                <a16:creationId xmlns:a16="http://schemas.microsoft.com/office/drawing/2014/main" id="{360AA1AC-7E8A-40A8-9D9E-E041C1FDF39C}"/>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4523581" y="1122483"/>
            <a:ext cx="3907194" cy="3707494"/>
          </a:xfrm>
          <a:prstGeom prst="rect">
            <a:avLst/>
          </a:prstGeom>
        </p:spPr>
      </p:pic>
      <p:sp>
        <p:nvSpPr>
          <p:cNvPr id="755" name="Google Shape;755;p33"/>
          <p:cNvSpPr/>
          <p:nvPr/>
        </p:nvSpPr>
        <p:spPr>
          <a:xfrm>
            <a:off x="6642851" y="539500"/>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18"/>
        <p:cNvGrpSpPr/>
        <p:nvPr/>
      </p:nvGrpSpPr>
      <p:grpSpPr>
        <a:xfrm>
          <a:off x="0" y="0"/>
          <a:ext cx="0" cy="0"/>
          <a:chOff x="0" y="0"/>
          <a:chExt cx="0" cy="0"/>
        </a:xfrm>
      </p:grpSpPr>
      <p:sp>
        <p:nvSpPr>
          <p:cNvPr id="11" name="Google Shape;1132;p47">
            <a:extLst>
              <a:ext uri="{FF2B5EF4-FFF2-40B4-BE49-F238E27FC236}">
                <a16:creationId xmlns:a16="http://schemas.microsoft.com/office/drawing/2014/main" id="{5CB34787-8361-4946-B785-83F0B43596F4}"/>
              </a:ext>
            </a:extLst>
          </p:cNvPr>
          <p:cNvSpPr/>
          <p:nvPr/>
        </p:nvSpPr>
        <p:spPr>
          <a:xfrm>
            <a:off x="6383358" y="2772899"/>
            <a:ext cx="3177703" cy="33622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55"/>
          <p:cNvSpPr txBox="1">
            <a:spLocks noGrp="1"/>
          </p:cNvSpPr>
          <p:nvPr>
            <p:ph type="title"/>
          </p:nvPr>
        </p:nvSpPr>
        <p:spPr>
          <a:xfrm>
            <a:off x="502653" y="433972"/>
            <a:ext cx="7977433" cy="91044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SUPPORT AVAILABLE TO LEARNERS</a:t>
            </a:r>
          </a:p>
        </p:txBody>
      </p:sp>
      <p:sp>
        <p:nvSpPr>
          <p:cNvPr id="1323" name="Google Shape;1323;p55"/>
          <p:cNvSpPr txBox="1"/>
          <p:nvPr/>
        </p:nvSpPr>
        <p:spPr>
          <a:xfrm>
            <a:off x="813725" y="3265194"/>
            <a:ext cx="1901122" cy="989100"/>
          </a:xfrm>
          <a:prstGeom prst="rect">
            <a:avLst/>
          </a:prstGeom>
          <a:noFill/>
          <a:ln>
            <a:noFill/>
          </a:ln>
        </p:spPr>
        <p:txBody>
          <a:bodyPr spcFirstLastPara="1" wrap="square" lIns="91425" tIns="91425" rIns="91425" bIns="91425" anchor="t" anchorCtr="0">
            <a:noAutofit/>
          </a:bodyPr>
          <a:lstStyle/>
          <a:p>
            <a:pPr marL="139700" lvl="0" algn="ctr" rtl="0">
              <a:spcBef>
                <a:spcPts val="0"/>
              </a:spcBef>
              <a:spcAft>
                <a:spcPts val="0"/>
              </a:spcAft>
              <a:buClr>
                <a:schemeClr val="lt1"/>
              </a:buClr>
              <a:buSzPts val="1400"/>
            </a:pPr>
            <a:r>
              <a:rPr lang="en-GB" dirty="0">
                <a:solidFill>
                  <a:schemeClr val="lt1"/>
                </a:solidFill>
                <a:latin typeface="+mn-lt"/>
                <a:ea typeface="DM Sans"/>
                <a:cs typeface="DM Sans"/>
                <a:sym typeface="DM Sans"/>
              </a:rPr>
              <a:t>Including Maths and English.</a:t>
            </a:r>
            <a:endParaRPr dirty="0">
              <a:solidFill>
                <a:schemeClr val="lt1"/>
              </a:solidFill>
              <a:latin typeface="+mn-lt"/>
              <a:ea typeface="DM Sans"/>
              <a:cs typeface="DM Sans"/>
              <a:sym typeface="DM Sans"/>
            </a:endParaRPr>
          </a:p>
        </p:txBody>
      </p:sp>
      <p:sp>
        <p:nvSpPr>
          <p:cNvPr id="1324" name="Google Shape;1324;p55"/>
          <p:cNvSpPr txBox="1"/>
          <p:nvPr/>
        </p:nvSpPr>
        <p:spPr>
          <a:xfrm>
            <a:off x="810853" y="2659559"/>
            <a:ext cx="1903994" cy="428100"/>
          </a:xfrm>
          <a:prstGeom prst="rect">
            <a:avLst/>
          </a:prstGeom>
          <a:noFill/>
          <a:ln>
            <a:noFill/>
          </a:ln>
        </p:spPr>
        <p:txBody>
          <a:bodyPr spcFirstLastPara="1" wrap="square" lIns="91425" tIns="183600" rIns="91425" bIns="0" anchor="ctr" anchorCtr="0">
            <a:noAutofit/>
          </a:bodyPr>
          <a:lstStyle/>
          <a:p>
            <a:pPr marL="0" lvl="0" indent="0" algn="ctr" rtl="0">
              <a:lnSpc>
                <a:spcPct val="100000"/>
              </a:lnSpc>
              <a:spcBef>
                <a:spcPts val="0"/>
              </a:spcBef>
              <a:spcAft>
                <a:spcPts val="1600"/>
              </a:spcAft>
              <a:buNone/>
            </a:pPr>
            <a:r>
              <a:rPr lang="en-GB" sz="2000" b="1" dirty="0">
                <a:solidFill>
                  <a:schemeClr val="lt1"/>
                </a:solidFill>
                <a:latin typeface="Oswald"/>
                <a:ea typeface="Oswald"/>
                <a:cs typeface="Oswald"/>
                <a:sym typeface="Oswald"/>
              </a:rPr>
              <a:t>LEVEL 2 QUALIFICATION</a:t>
            </a:r>
          </a:p>
        </p:txBody>
      </p:sp>
      <p:sp>
        <p:nvSpPr>
          <p:cNvPr id="46" name="TextBox 45">
            <a:extLst>
              <a:ext uri="{FF2B5EF4-FFF2-40B4-BE49-F238E27FC236}">
                <a16:creationId xmlns:a16="http://schemas.microsoft.com/office/drawing/2014/main" id="{F874D6C0-84B7-4A9F-B093-785523DFFC54}"/>
              </a:ext>
            </a:extLst>
          </p:cNvPr>
          <p:cNvSpPr txBox="1"/>
          <p:nvPr/>
        </p:nvSpPr>
        <p:spPr>
          <a:xfrm>
            <a:off x="1107559" y="2034235"/>
            <a:ext cx="4081129" cy="1600438"/>
          </a:xfrm>
          <a:prstGeom prst="rect">
            <a:avLst/>
          </a:prstGeom>
          <a:noFill/>
        </p:spPr>
        <p:txBody>
          <a:bodyPr wrap="square">
            <a:spAutoFit/>
          </a:bodyPr>
          <a:lstStyle/>
          <a:p>
            <a:pPr marL="285750" lvl="0" indent="-285750">
              <a:buClr>
                <a:schemeClr val="bg2"/>
              </a:buClr>
              <a:buFont typeface="Arial" panose="020B0604020202020204" pitchFamily="34" charset="0"/>
              <a:buChar char="•"/>
            </a:pPr>
            <a:r>
              <a:rPr lang="en-GB" dirty="0">
                <a:highlight>
                  <a:srgbClr val="FFFF00"/>
                </a:highlight>
                <a:latin typeface="+mn-lt"/>
              </a:rPr>
              <a:t>Add local info on </a:t>
            </a:r>
          </a:p>
          <a:p>
            <a:pPr marL="285750" lvl="0" indent="-285750">
              <a:buClr>
                <a:schemeClr val="bg2"/>
              </a:buClr>
              <a:buFont typeface="Arial" panose="020B0604020202020204" pitchFamily="34" charset="0"/>
              <a:buChar char="•"/>
            </a:pPr>
            <a:r>
              <a:rPr lang="en-GB" dirty="0">
                <a:highlight>
                  <a:srgbClr val="FFFF00"/>
                </a:highlight>
                <a:latin typeface="+mn-lt"/>
              </a:rPr>
              <a:t>Finance</a:t>
            </a:r>
          </a:p>
          <a:p>
            <a:pPr marL="285750" lvl="0" indent="-285750">
              <a:buClr>
                <a:schemeClr val="bg2"/>
              </a:buClr>
              <a:buFont typeface="Arial" panose="020B0604020202020204" pitchFamily="34" charset="0"/>
              <a:buChar char="•"/>
            </a:pPr>
            <a:r>
              <a:rPr lang="en-GB" dirty="0">
                <a:highlight>
                  <a:srgbClr val="FFFF00"/>
                </a:highlight>
                <a:latin typeface="+mn-lt"/>
              </a:rPr>
              <a:t>Support</a:t>
            </a:r>
          </a:p>
          <a:p>
            <a:pPr marL="285750" lvl="0" indent="-285750">
              <a:buClr>
                <a:schemeClr val="bg2"/>
              </a:buClr>
              <a:buFont typeface="Arial" panose="020B0604020202020204" pitchFamily="34" charset="0"/>
              <a:buChar char="•"/>
            </a:pPr>
            <a:r>
              <a:rPr lang="en-GB" dirty="0">
                <a:highlight>
                  <a:srgbClr val="FFFF00"/>
                </a:highlight>
                <a:latin typeface="+mn-lt"/>
              </a:rPr>
              <a:t>Exam arrangements</a:t>
            </a:r>
          </a:p>
          <a:p>
            <a:pPr marL="285750" lvl="0" indent="-285750">
              <a:buClr>
                <a:schemeClr val="bg2"/>
              </a:buClr>
              <a:buFont typeface="Arial" panose="020B0604020202020204" pitchFamily="34" charset="0"/>
              <a:buChar char="•"/>
            </a:pPr>
            <a:r>
              <a:rPr lang="en-GB" dirty="0">
                <a:highlight>
                  <a:srgbClr val="FFFF00"/>
                </a:highlight>
                <a:latin typeface="+mn-lt"/>
              </a:rPr>
              <a:t>Learning/study support</a:t>
            </a:r>
          </a:p>
          <a:p>
            <a:pPr marL="285750" lvl="0" indent="-285750">
              <a:buClr>
                <a:schemeClr val="bg2"/>
              </a:buClr>
              <a:buFont typeface="Arial" panose="020B0604020202020204" pitchFamily="34" charset="0"/>
              <a:buChar char="•"/>
            </a:pPr>
            <a:r>
              <a:rPr lang="en-GB" dirty="0">
                <a:highlight>
                  <a:srgbClr val="FFFF00"/>
                </a:highlight>
                <a:latin typeface="+mn-lt"/>
              </a:rPr>
              <a:t>Counselling</a:t>
            </a:r>
          </a:p>
          <a:p>
            <a:pPr marL="285750" lvl="0" indent="-285750">
              <a:buClr>
                <a:schemeClr val="bg2"/>
              </a:buClr>
              <a:buFont typeface="Arial" panose="020B0604020202020204" pitchFamily="34" charset="0"/>
              <a:buChar char="•"/>
            </a:pPr>
            <a:r>
              <a:rPr lang="en-GB" dirty="0">
                <a:highlight>
                  <a:srgbClr val="FFFF00"/>
                </a:highlight>
                <a:latin typeface="+mn-lt"/>
              </a:rPr>
              <a:t>etc</a:t>
            </a:r>
          </a:p>
        </p:txBody>
      </p:sp>
      <p:pic>
        <p:nvPicPr>
          <p:cNvPr id="4" name="Picture 3" descr="A picture containing dark, nail, seat&#10;&#10;Description automatically generated">
            <a:extLst>
              <a:ext uri="{FF2B5EF4-FFF2-40B4-BE49-F238E27FC236}">
                <a16:creationId xmlns:a16="http://schemas.microsoft.com/office/drawing/2014/main" id="{8718D820-BB61-47D5-B838-6054F715E688}"/>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flipH="1">
            <a:off x="6658220" y="2370601"/>
            <a:ext cx="2756442" cy="2646615"/>
          </a:xfrm>
          <a:prstGeom prst="rect">
            <a:avLst/>
          </a:prstGeom>
        </p:spPr>
      </p:pic>
    </p:spTree>
    <p:extLst>
      <p:ext uri="{BB962C8B-B14F-4D97-AF65-F5344CB8AC3E}">
        <p14:creationId xmlns:p14="http://schemas.microsoft.com/office/powerpoint/2010/main" val="2541362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TAKEAWAY</a:t>
            </a:r>
          </a:p>
        </p:txBody>
      </p:sp>
      <p:sp>
        <p:nvSpPr>
          <p:cNvPr id="831" name="Google Shape;831;p38"/>
          <p:cNvSpPr txBox="1">
            <a:spLocks noGrp="1"/>
          </p:cNvSpPr>
          <p:nvPr>
            <p:ph type="subTitle" idx="1"/>
          </p:nvPr>
        </p:nvSpPr>
        <p:spPr>
          <a:xfrm>
            <a:off x="719999" y="2233487"/>
            <a:ext cx="3474965" cy="203373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What are you going to try? </a:t>
            </a:r>
          </a:p>
        </p:txBody>
      </p:sp>
      <p:sp>
        <p:nvSpPr>
          <p:cNvPr id="832" name="Google Shape;832;p38"/>
          <p:cNvSpPr txBox="1">
            <a:spLocks noGrp="1"/>
          </p:cNvSpPr>
          <p:nvPr>
            <p:ph type="title"/>
          </p:nvPr>
        </p:nvSpPr>
        <p:spPr>
          <a:xfrm>
            <a:off x="719999" y="1268631"/>
            <a:ext cx="4603367" cy="49637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Commit to trying at least one thing. </a:t>
            </a: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7600200" y="328500"/>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descr="A picture containing food, paper, dish&#10;&#10;Description automatically generated">
            <a:extLst>
              <a:ext uri="{FF2B5EF4-FFF2-40B4-BE49-F238E27FC236}">
                <a16:creationId xmlns:a16="http://schemas.microsoft.com/office/drawing/2014/main" id="{C501A859-3001-44D1-ABC0-F07AD1D73FF1}"/>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4826135" y="1132146"/>
            <a:ext cx="3353818" cy="335381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3"/>
        <p:cNvGrpSpPr/>
        <p:nvPr/>
      </p:nvGrpSpPr>
      <p:grpSpPr>
        <a:xfrm>
          <a:off x="0" y="0"/>
          <a:ext cx="0" cy="0"/>
          <a:chOff x="0" y="0"/>
          <a:chExt cx="0" cy="0"/>
        </a:xfrm>
      </p:grpSpPr>
      <p:pic>
        <p:nvPicPr>
          <p:cNvPr id="17" name="Google Shape;754;p33">
            <a:extLst>
              <a:ext uri="{FF2B5EF4-FFF2-40B4-BE49-F238E27FC236}">
                <a16:creationId xmlns:a16="http://schemas.microsoft.com/office/drawing/2014/main" id="{21E486D4-AFF9-494F-AA0C-6E6AB08A0CF8}"/>
              </a:ext>
            </a:extLst>
          </p:cNvPr>
          <p:cNvPicPr preferRelativeResize="0"/>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1233377" y="934868"/>
            <a:ext cx="6322828" cy="4208632"/>
          </a:xfrm>
          <a:prstGeom prst="rect">
            <a:avLst/>
          </a:prstGeom>
          <a:noFill/>
          <a:ln>
            <a:noFill/>
          </a:ln>
        </p:spPr>
      </p:pic>
      <p:sp>
        <p:nvSpPr>
          <p:cNvPr id="1774" name="Google Shape;1774;p68"/>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dirty="0"/>
              <a:t>THANKS!</a:t>
            </a:r>
            <a:endParaRPr dirty="0"/>
          </a:p>
        </p:txBody>
      </p:sp>
      <p:sp>
        <p:nvSpPr>
          <p:cNvPr id="1775" name="Google Shape;1775;p68"/>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GB" b="1" dirty="0"/>
              <a:t>See you next time</a:t>
            </a:r>
            <a:endParaRPr dirty="0"/>
          </a:p>
        </p:txBody>
      </p:sp>
      <p:grpSp>
        <p:nvGrpSpPr>
          <p:cNvPr id="8" name="Group 7">
            <a:extLst>
              <a:ext uri="{FF2B5EF4-FFF2-40B4-BE49-F238E27FC236}">
                <a16:creationId xmlns:a16="http://schemas.microsoft.com/office/drawing/2014/main" id="{B3BD3035-D06F-4888-A9B2-737A72E292CB}"/>
              </a:ext>
            </a:extLst>
          </p:cNvPr>
          <p:cNvGrpSpPr/>
          <p:nvPr/>
        </p:nvGrpSpPr>
        <p:grpSpPr>
          <a:xfrm>
            <a:off x="4465925" y="4196218"/>
            <a:ext cx="3239151" cy="680755"/>
            <a:chOff x="2892291" y="3412345"/>
            <a:chExt cx="4202635" cy="883244"/>
          </a:xfrm>
        </p:grpSpPr>
        <p:pic>
          <p:nvPicPr>
            <p:cNvPr id="3" name="Picture 2" descr="A picture containing text, clipart&#10;&#10;Description automatically generated">
              <a:extLst>
                <a:ext uri="{FF2B5EF4-FFF2-40B4-BE49-F238E27FC236}">
                  <a16:creationId xmlns:a16="http://schemas.microsoft.com/office/drawing/2014/main" id="{1FA07667-5A73-4D8C-AC31-E1A9CB9E90A9}"/>
                </a:ext>
              </a:extLst>
            </p:cNvPr>
            <p:cNvPicPr>
              <a:picLocks noChangeAspect="1"/>
            </p:cNvPicPr>
            <p:nvPr/>
          </p:nvPicPr>
          <p:blipFill>
            <a:blip r:embed="rId5" cstate="email">
              <a:alphaModFix amt="2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2892291" y="3412345"/>
              <a:ext cx="1219805" cy="829472"/>
            </a:xfrm>
            <a:prstGeom prst="rect">
              <a:avLst/>
            </a:prstGeom>
          </p:spPr>
        </p:pic>
        <p:pic>
          <p:nvPicPr>
            <p:cNvPr id="5" name="Picture 4" descr="A picture containing logo&#10;&#10;Description automatically generated">
              <a:extLst>
                <a:ext uri="{FF2B5EF4-FFF2-40B4-BE49-F238E27FC236}">
                  <a16:creationId xmlns:a16="http://schemas.microsoft.com/office/drawing/2014/main" id="{CB6E4521-4586-4FC8-B9B8-7975D4688632}"/>
                </a:ext>
              </a:extLst>
            </p:cNvPr>
            <p:cNvPicPr>
              <a:picLocks noChangeAspect="1"/>
            </p:cNvPicPr>
            <p:nvPr/>
          </p:nvPicPr>
          <p:blipFill>
            <a:blip r:embed="rId7" cstate="email">
              <a:alphaModFix amt="20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5879234" y="3468919"/>
              <a:ext cx="1215692" cy="826670"/>
            </a:xfrm>
            <a:prstGeom prst="rect">
              <a:avLst/>
            </a:prstGeom>
          </p:spPr>
        </p:pic>
        <p:pic>
          <p:nvPicPr>
            <p:cNvPr id="7" name="Picture 6" descr="Logo&#10;&#10;Description automatically generated">
              <a:extLst>
                <a:ext uri="{FF2B5EF4-FFF2-40B4-BE49-F238E27FC236}">
                  <a16:creationId xmlns:a16="http://schemas.microsoft.com/office/drawing/2014/main" id="{FA2204D6-BC0D-414B-A4E9-2935815468EB}"/>
                </a:ext>
              </a:extLst>
            </p:cNvPr>
            <p:cNvPicPr>
              <a:picLocks noChangeAspect="1"/>
            </p:cNvPicPr>
            <p:nvPr/>
          </p:nvPicPr>
          <p:blipFill>
            <a:blip r:embed="rId9" cstate="email">
              <a:alphaModFix amt="35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tretch>
              <a:fillRect/>
            </a:stretch>
          </p:blipFill>
          <p:spPr>
            <a:xfrm>
              <a:off x="4457157" y="3504593"/>
              <a:ext cx="1110768" cy="755322"/>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5" name="Google Shape;795;p35"/>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Aims</a:t>
            </a:r>
            <a:endParaRPr dirty="0"/>
          </a:p>
        </p:txBody>
      </p:sp>
      <p:sp>
        <p:nvSpPr>
          <p:cNvPr id="10" name="Subtitle 9">
            <a:extLst>
              <a:ext uri="{FF2B5EF4-FFF2-40B4-BE49-F238E27FC236}">
                <a16:creationId xmlns:a16="http://schemas.microsoft.com/office/drawing/2014/main" id="{5A167247-EF27-4768-8226-636D688009A0}"/>
              </a:ext>
            </a:extLst>
          </p:cNvPr>
          <p:cNvSpPr>
            <a:spLocks noGrp="1"/>
          </p:cNvSpPr>
          <p:nvPr>
            <p:ph type="subTitle" idx="20"/>
          </p:nvPr>
        </p:nvSpPr>
        <p:spPr>
          <a:xfrm>
            <a:off x="3514625" y="1380259"/>
            <a:ext cx="4906450" cy="2382982"/>
          </a:xfrm>
        </p:spPr>
        <p:txBody>
          <a:bodyPr/>
          <a:lstStyle/>
          <a:p>
            <a:pPr>
              <a:buClr>
                <a:schemeClr val="bg2"/>
              </a:buClr>
              <a:buFont typeface="Arial" panose="020B0604020202020204" pitchFamily="34" charset="0"/>
              <a:buChar char="•"/>
            </a:pPr>
            <a:r>
              <a:rPr lang="en-GB" sz="2000" dirty="0"/>
              <a:t>Settling learners into college</a:t>
            </a:r>
            <a:br>
              <a:rPr lang="en-GB" sz="2000" dirty="0"/>
            </a:br>
            <a:endParaRPr lang="en-GB" sz="2000" dirty="0"/>
          </a:p>
          <a:p>
            <a:pPr>
              <a:buClr>
                <a:schemeClr val="bg2"/>
              </a:buClr>
              <a:buFont typeface="Arial" panose="020B0604020202020204" pitchFamily="34" charset="0"/>
              <a:buChar char="•"/>
            </a:pPr>
            <a:r>
              <a:rPr lang="en-GB" sz="2000" dirty="0"/>
              <a:t>Getting to know your learners</a:t>
            </a:r>
            <a:br>
              <a:rPr lang="en-GB" sz="2000" dirty="0"/>
            </a:br>
            <a:endParaRPr lang="en-GB" sz="2000" dirty="0"/>
          </a:p>
          <a:p>
            <a:pPr>
              <a:buClr>
                <a:schemeClr val="bg2"/>
              </a:buClr>
              <a:buFont typeface="Arial" panose="020B0604020202020204" pitchFamily="34" charset="0"/>
              <a:buChar char="•"/>
            </a:pPr>
            <a:r>
              <a:rPr lang="en-GB" sz="2000" dirty="0"/>
              <a:t>Right student, right course</a:t>
            </a:r>
          </a:p>
          <a:p>
            <a:pPr>
              <a:buClr>
                <a:schemeClr val="bg2"/>
              </a:buClr>
              <a:buFont typeface="Arial" panose="020B0604020202020204" pitchFamily="34" charset="0"/>
              <a:buChar char="•"/>
            </a:pPr>
            <a:endParaRPr lang="en-GB" sz="2000" dirty="0"/>
          </a:p>
          <a:p>
            <a:pPr>
              <a:buClr>
                <a:schemeClr val="bg2"/>
              </a:buClr>
              <a:buFont typeface="Arial" panose="020B0604020202020204" pitchFamily="34" charset="0"/>
              <a:buChar char="•"/>
            </a:pPr>
            <a:r>
              <a:rPr lang="en-GB" sz="2000" dirty="0"/>
              <a:t>Helping them get to know each other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5330605" y="1785348"/>
            <a:ext cx="3988834" cy="3988834"/>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263957"/>
            <a:ext cx="4057732" cy="648944"/>
          </a:xfrm>
          <a:prstGeom prst="rect">
            <a:avLst/>
          </a:prstGeom>
        </p:spPr>
        <p:txBody>
          <a:bodyPr spcFirstLastPara="1" wrap="square" lIns="91425" tIns="91425" rIns="91425" bIns="91425" anchor="ctr" anchorCtr="0">
            <a:noAutofit/>
          </a:bodyPr>
          <a:lstStyle/>
          <a:p>
            <a:r>
              <a:rPr lang="en-GB" sz="3600" dirty="0">
                <a:solidFill>
                  <a:schemeClr val="bg2"/>
                </a:solidFill>
              </a:rPr>
              <a:t>Questions about induction</a:t>
            </a:r>
            <a:endParaRPr sz="3600" dirty="0"/>
          </a:p>
        </p:txBody>
      </p:sp>
      <p:sp>
        <p:nvSpPr>
          <p:cNvPr id="13" name="TextBox 12">
            <a:extLst>
              <a:ext uri="{FF2B5EF4-FFF2-40B4-BE49-F238E27FC236}">
                <a16:creationId xmlns:a16="http://schemas.microsoft.com/office/drawing/2014/main" id="{3DC1E5B6-774D-4280-8235-9A81E7E371EF}"/>
              </a:ext>
            </a:extLst>
          </p:cNvPr>
          <p:cNvSpPr txBox="1"/>
          <p:nvPr/>
        </p:nvSpPr>
        <p:spPr>
          <a:xfrm>
            <a:off x="720000" y="2235539"/>
            <a:ext cx="4156257" cy="2031325"/>
          </a:xfrm>
          <a:prstGeom prst="rect">
            <a:avLst/>
          </a:prstGeom>
          <a:noFill/>
        </p:spPr>
        <p:txBody>
          <a:bodyPr wrap="square">
            <a:spAutoFit/>
          </a:bodyPr>
          <a:lstStyle/>
          <a:p>
            <a:pPr marL="285750" indent="-285750">
              <a:buClr>
                <a:schemeClr val="bg2"/>
              </a:buClr>
              <a:buFont typeface="Arial" panose="020B0604020202020204" pitchFamily="34" charset="0"/>
              <a:buChar char="•"/>
            </a:pPr>
            <a:r>
              <a:rPr lang="en-GB" sz="1800" kern="1200" dirty="0">
                <a:latin typeface="+mn-lt"/>
              </a:rPr>
              <a:t>What are the </a:t>
            </a:r>
            <a:r>
              <a:rPr lang="en-GB" sz="1800" b="1" kern="1200" dirty="0">
                <a:latin typeface="+mn-lt"/>
              </a:rPr>
              <a:t>top 5 </a:t>
            </a:r>
            <a:r>
              <a:rPr lang="en-GB" sz="1800" kern="1200" dirty="0">
                <a:latin typeface="+mn-lt"/>
              </a:rPr>
              <a:t>things students need to know? </a:t>
            </a:r>
          </a:p>
          <a:p>
            <a:pPr marL="285750" indent="-285750">
              <a:buClr>
                <a:schemeClr val="bg2"/>
              </a:buClr>
              <a:buFont typeface="Arial" panose="020B0604020202020204" pitchFamily="34" charset="0"/>
              <a:buChar char="•"/>
            </a:pPr>
            <a:r>
              <a:rPr lang="en-GB" sz="1800" dirty="0">
                <a:latin typeface="+mn-lt"/>
              </a:rPr>
              <a:t>What are the </a:t>
            </a:r>
            <a:r>
              <a:rPr lang="en-GB" sz="1800" b="1" dirty="0">
                <a:latin typeface="+mn-lt"/>
              </a:rPr>
              <a:t>top 5 </a:t>
            </a:r>
            <a:r>
              <a:rPr lang="en-GB" sz="1800" dirty="0">
                <a:latin typeface="+mn-lt"/>
              </a:rPr>
              <a:t>things you need students to know? </a:t>
            </a:r>
          </a:p>
          <a:p>
            <a:pPr marL="285750" indent="-285750">
              <a:buClr>
                <a:schemeClr val="bg2"/>
              </a:buClr>
              <a:buFont typeface="Arial" panose="020B0604020202020204" pitchFamily="34" charset="0"/>
              <a:buChar char="•"/>
            </a:pPr>
            <a:r>
              <a:rPr lang="en-GB" sz="1800" dirty="0">
                <a:latin typeface="+mn-lt"/>
              </a:rPr>
              <a:t>How do you communicate this with them? </a:t>
            </a:r>
            <a:endParaRPr lang="en-GB" sz="1800" dirty="0">
              <a:latin typeface="+mn-lt"/>
              <a:cs typeface="Calibri"/>
            </a:endParaRPr>
          </a:p>
          <a:p>
            <a:pPr marL="285750" indent="-285750">
              <a:buClr>
                <a:schemeClr val="bg2"/>
              </a:buClr>
              <a:buFont typeface="Arial" panose="020B0604020202020204" pitchFamily="34" charset="0"/>
              <a:buChar char="•"/>
            </a:pPr>
            <a:endParaRPr lang="en-GB" sz="1800" kern="1200" dirty="0">
              <a:latin typeface="+mn-lt"/>
            </a:endParaRPr>
          </a:p>
        </p:txBody>
      </p:sp>
      <p:pic>
        <p:nvPicPr>
          <p:cNvPr id="3" name="Picture 2">
            <a:extLst>
              <a:ext uri="{FF2B5EF4-FFF2-40B4-BE49-F238E27FC236}">
                <a16:creationId xmlns:a16="http://schemas.microsoft.com/office/drawing/2014/main" id="{3C217D94-2425-45A2-910D-9102D63FF083}"/>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5784952" y="769702"/>
            <a:ext cx="3080139" cy="4373798"/>
          </a:xfrm>
          <a:prstGeom prst="rect">
            <a:avLst/>
          </a:prstGeom>
        </p:spPr>
      </p:pic>
      <p:sp>
        <p:nvSpPr>
          <p:cNvPr id="1138" name="Google Shape;1138;p47"/>
          <p:cNvSpPr/>
          <p:nvPr/>
        </p:nvSpPr>
        <p:spPr>
          <a:xfrm>
            <a:off x="7592330" y="539686"/>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521961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68D6479-CDA0-4ED5-AF81-557F6E54A295}"/>
              </a:ext>
            </a:extLst>
          </p:cNvPr>
          <p:cNvSpPr txBox="1"/>
          <p:nvPr/>
        </p:nvSpPr>
        <p:spPr>
          <a:xfrm>
            <a:off x="6253716" y="4581145"/>
            <a:ext cx="1784498" cy="307777"/>
          </a:xfrm>
          <a:prstGeom prst="rect">
            <a:avLst/>
          </a:prstGeom>
          <a:noFill/>
        </p:spPr>
        <p:txBody>
          <a:bodyPr wrap="square">
            <a:spAutoFit/>
          </a:bodyPr>
          <a:lstStyle/>
          <a:p>
            <a:r>
              <a:rPr lang="en-GB" sz="1400" dirty="0">
                <a:solidFill>
                  <a:schemeClr val="bg2"/>
                </a:solidFill>
                <a:latin typeface="+mn-lt"/>
                <a:hlinkClick r:id="rId3">
                  <a:extLst>
                    <a:ext uri="{A12FA001-AC4F-418D-AE19-62706E023703}">
                      <ahyp:hlinkClr xmlns:ahyp="http://schemas.microsoft.com/office/drawing/2018/hyperlinkcolor" val="tx"/>
                    </a:ext>
                  </a:extLst>
                </a:hlinkClick>
              </a:rPr>
              <a:t>Watch on YouTube</a:t>
            </a:r>
            <a:endParaRPr lang="en-GB" sz="1400" dirty="0">
              <a:solidFill>
                <a:schemeClr val="bg2"/>
              </a:solidFill>
              <a:latin typeface="+mn-lt"/>
            </a:endParaRPr>
          </a:p>
        </p:txBody>
      </p:sp>
      <p:pic>
        <p:nvPicPr>
          <p:cNvPr id="2" name="Online Media 1" title="Staff Staying the course Q1">
            <a:hlinkClick r:id="" action="ppaction://media"/>
            <a:extLst>
              <a:ext uri="{FF2B5EF4-FFF2-40B4-BE49-F238E27FC236}">
                <a16:creationId xmlns:a16="http://schemas.microsoft.com/office/drawing/2014/main" id="{D827DBF2-1202-4914-8894-B5CAAF474875}"/>
              </a:ext>
            </a:extLst>
          </p:cNvPr>
          <p:cNvPicPr>
            <a:picLocks noRot="1" noChangeAspect="1"/>
          </p:cNvPicPr>
          <p:nvPr>
            <a:videoFile r:link="rId1"/>
          </p:nvPr>
        </p:nvPicPr>
        <p:blipFill>
          <a:blip r:embed="rId4"/>
          <a:stretch>
            <a:fillRect/>
          </a:stretch>
        </p:blipFill>
        <p:spPr>
          <a:xfrm>
            <a:off x="513584" y="357416"/>
            <a:ext cx="7188083" cy="4061267"/>
          </a:xfrm>
          <a:prstGeom prst="rect">
            <a:avLst/>
          </a:prstGeom>
          <a:ln w="127000">
            <a:solidFill>
              <a:schemeClr val="bg2"/>
            </a:solidFill>
            <a:miter lim="800000"/>
          </a:ln>
        </p:spPr>
      </p:pic>
    </p:spTree>
    <p:extLst>
      <p:ext uri="{BB962C8B-B14F-4D97-AF65-F5344CB8AC3E}">
        <p14:creationId xmlns:p14="http://schemas.microsoft.com/office/powerpoint/2010/main" val="44686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4143300" y="1921727"/>
            <a:ext cx="4838774" cy="4838774"/>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181531"/>
            <a:ext cx="4057732" cy="648944"/>
          </a:xfrm>
          <a:prstGeom prst="rect">
            <a:avLst/>
          </a:prstGeom>
        </p:spPr>
        <p:txBody>
          <a:bodyPr spcFirstLastPara="1" wrap="square" lIns="91425" tIns="91425" rIns="91425" bIns="91425" anchor="ctr" anchorCtr="0">
            <a:noAutofit/>
          </a:bodyPr>
          <a:lstStyle/>
          <a:p>
            <a:r>
              <a:rPr lang="en-GB" sz="3600" dirty="0">
                <a:solidFill>
                  <a:schemeClr val="bg2"/>
                </a:solidFill>
              </a:rPr>
              <a:t>DISCUSS</a:t>
            </a:r>
            <a:endParaRPr lang="en-GB" sz="3600" dirty="0"/>
          </a:p>
        </p:txBody>
      </p:sp>
      <p:sp>
        <p:nvSpPr>
          <p:cNvPr id="13" name="TextBox 12">
            <a:extLst>
              <a:ext uri="{FF2B5EF4-FFF2-40B4-BE49-F238E27FC236}">
                <a16:creationId xmlns:a16="http://schemas.microsoft.com/office/drawing/2014/main" id="{3DC1E5B6-774D-4280-8235-9A81E7E371EF}"/>
              </a:ext>
            </a:extLst>
          </p:cNvPr>
          <p:cNvSpPr txBox="1"/>
          <p:nvPr/>
        </p:nvSpPr>
        <p:spPr>
          <a:xfrm>
            <a:off x="720000" y="1887557"/>
            <a:ext cx="3333117" cy="923330"/>
          </a:xfrm>
          <a:prstGeom prst="rect">
            <a:avLst/>
          </a:prstGeom>
          <a:noFill/>
        </p:spPr>
        <p:txBody>
          <a:bodyPr wrap="square">
            <a:spAutoFit/>
          </a:bodyPr>
          <a:lstStyle/>
          <a:p>
            <a:pPr marL="285750" indent="-285750">
              <a:buClr>
                <a:schemeClr val="bg2"/>
              </a:buClr>
              <a:buFont typeface="Arial" panose="020B0604020202020204" pitchFamily="34" charset="0"/>
              <a:buChar char="•"/>
            </a:pPr>
            <a:r>
              <a:rPr lang="en-GB" sz="1800" kern="1200" dirty="0">
                <a:latin typeface="+mn-lt"/>
              </a:rPr>
              <a:t>What activities do you currently do to settle your learners in? </a:t>
            </a:r>
            <a:endParaRPr lang="en-GB" dirty="0"/>
          </a:p>
        </p:txBody>
      </p:sp>
      <p:pic>
        <p:nvPicPr>
          <p:cNvPr id="4" name="Picture 3" descr="A picture containing light&#10;&#10;Description automatically generated">
            <a:extLst>
              <a:ext uri="{FF2B5EF4-FFF2-40B4-BE49-F238E27FC236}">
                <a16:creationId xmlns:a16="http://schemas.microsoft.com/office/drawing/2014/main" id="{C04B493B-C97D-4F3F-9845-3D1D9B65B8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50365" y="926079"/>
            <a:ext cx="3961969" cy="3961969"/>
          </a:xfrm>
          <a:prstGeom prst="rect">
            <a:avLst/>
          </a:prstGeom>
        </p:spPr>
      </p:pic>
      <p:sp>
        <p:nvSpPr>
          <p:cNvPr id="1138" name="Google Shape;1138;p47"/>
          <p:cNvSpPr/>
          <p:nvPr/>
        </p:nvSpPr>
        <p:spPr>
          <a:xfrm>
            <a:off x="6431350" y="334203"/>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14693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3" name="Google Shape;1133;p47"/>
          <p:cNvSpPr txBox="1">
            <a:spLocks noGrp="1"/>
          </p:cNvSpPr>
          <p:nvPr>
            <p:ph type="title"/>
          </p:nvPr>
        </p:nvSpPr>
        <p:spPr>
          <a:xfrm>
            <a:off x="720000" y="1056167"/>
            <a:ext cx="3423300" cy="361108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ACTIVITY IDEAS</a:t>
            </a:r>
            <a:br>
              <a:rPr lang="en-GB" sz="3600" dirty="0"/>
            </a:br>
            <a:r>
              <a:rPr lang="en-GB" sz="2800" dirty="0"/>
              <a:t>Getting to know your learners – beyond the group profile</a:t>
            </a:r>
            <a:br>
              <a:rPr lang="en-GB" sz="3600" dirty="0"/>
            </a:br>
            <a:endParaRPr sz="3600" dirty="0"/>
          </a:p>
        </p:txBody>
      </p:sp>
      <p:sp>
        <p:nvSpPr>
          <p:cNvPr id="1138" name="Google Shape;1138;p47"/>
          <p:cNvSpPr/>
          <p:nvPr/>
        </p:nvSpPr>
        <p:spPr>
          <a:xfrm>
            <a:off x="7252200" y="4081349"/>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TextBox 5">
            <a:extLst>
              <a:ext uri="{FF2B5EF4-FFF2-40B4-BE49-F238E27FC236}">
                <a16:creationId xmlns:a16="http://schemas.microsoft.com/office/drawing/2014/main" id="{AA780D15-3072-4F46-82D3-0916FCD0C38F}"/>
              </a:ext>
            </a:extLst>
          </p:cNvPr>
          <p:cNvSpPr txBox="1"/>
          <p:nvPr/>
        </p:nvSpPr>
        <p:spPr>
          <a:xfrm>
            <a:off x="4774671" y="1738323"/>
            <a:ext cx="3763154" cy="2246769"/>
          </a:xfrm>
          <a:prstGeom prst="rect">
            <a:avLst/>
          </a:prstGeom>
          <a:noFill/>
        </p:spPr>
        <p:txBody>
          <a:bodyPr wrap="square">
            <a:spAutoFit/>
          </a:bodyPr>
          <a:lstStyle/>
          <a:p>
            <a:pPr marL="342900" indent="-342900">
              <a:buClr>
                <a:schemeClr val="bg2"/>
              </a:buClr>
              <a:buFont typeface="Arial" panose="020B0604020202020204" pitchFamily="34" charset="0"/>
              <a:buChar char="•"/>
            </a:pPr>
            <a:r>
              <a:rPr lang="en-GB" sz="2000" dirty="0">
                <a:solidFill>
                  <a:schemeClr val="tx1">
                    <a:alpha val="80000"/>
                  </a:schemeClr>
                </a:solidFill>
                <a:latin typeface="+mn-lt"/>
                <a:hlinkClick r:id="rId3">
                  <a:extLst>
                    <a:ext uri="{A12FA001-AC4F-418D-AE19-62706E023703}">
                      <ahyp:hlinkClr xmlns:ahyp="http://schemas.microsoft.com/office/drawing/2018/hyperlinkcolor" val="tx"/>
                    </a:ext>
                  </a:extLst>
                </a:hlinkClick>
              </a:rPr>
              <a:t>Learn their names, and fast! </a:t>
            </a:r>
            <a:endParaRPr lang="en-GB" sz="2000" dirty="0">
              <a:solidFill>
                <a:schemeClr val="tx1">
                  <a:alpha val="80000"/>
                </a:schemeClr>
              </a:solidFill>
              <a:latin typeface="+mn-lt"/>
            </a:endParaRPr>
          </a:p>
          <a:p>
            <a:pPr marL="342900" indent="-342900">
              <a:buClr>
                <a:schemeClr val="bg2"/>
              </a:buClr>
              <a:buFont typeface="Arial" panose="020B0604020202020204" pitchFamily="34" charset="0"/>
              <a:buChar char="•"/>
            </a:pPr>
            <a:r>
              <a:rPr lang="en-GB" sz="2000" dirty="0">
                <a:solidFill>
                  <a:schemeClr val="tx1">
                    <a:alpha val="80000"/>
                  </a:schemeClr>
                </a:solidFill>
                <a:latin typeface="+mn-lt"/>
                <a:hlinkClick r:id="rId4">
                  <a:extLst>
                    <a:ext uri="{A12FA001-AC4F-418D-AE19-62706E023703}">
                      <ahyp:hlinkClr xmlns:ahyp="http://schemas.microsoft.com/office/drawing/2018/hyperlinkcolor" val="tx"/>
                    </a:ext>
                  </a:extLst>
                </a:hlinkClick>
              </a:rPr>
              <a:t>Interactive map of locations and modes of transport</a:t>
            </a:r>
            <a:endParaRPr lang="en-GB" sz="2000" dirty="0">
              <a:solidFill>
                <a:schemeClr val="tx1">
                  <a:alpha val="80000"/>
                </a:schemeClr>
              </a:solidFill>
              <a:latin typeface="+mn-lt"/>
            </a:endParaRPr>
          </a:p>
          <a:p>
            <a:pPr marL="342900" indent="-342900">
              <a:buClr>
                <a:schemeClr val="bg2"/>
              </a:buClr>
              <a:buFont typeface="Arial" panose="020B0604020202020204" pitchFamily="34" charset="0"/>
              <a:buChar char="•"/>
            </a:pPr>
            <a:r>
              <a:rPr lang="en-GB" sz="2000" dirty="0">
                <a:solidFill>
                  <a:schemeClr val="tx1">
                    <a:alpha val="80000"/>
                  </a:schemeClr>
                </a:solidFill>
                <a:latin typeface="+mn-lt"/>
              </a:rPr>
              <a:t>Writing exercise</a:t>
            </a:r>
          </a:p>
          <a:p>
            <a:pPr marL="342900" indent="-342900">
              <a:buClr>
                <a:schemeClr val="bg2"/>
              </a:buClr>
              <a:buFont typeface="Arial" panose="020B0604020202020204" pitchFamily="34" charset="0"/>
              <a:buChar char="•"/>
            </a:pPr>
            <a:r>
              <a:rPr lang="en-GB" sz="2000" dirty="0">
                <a:solidFill>
                  <a:schemeClr val="tx1">
                    <a:alpha val="80000"/>
                  </a:schemeClr>
                </a:solidFill>
                <a:latin typeface="+mn-lt"/>
                <a:hlinkClick r:id="rId5">
                  <a:extLst>
                    <a:ext uri="{A12FA001-AC4F-418D-AE19-62706E023703}">
                      <ahyp:hlinkClr xmlns:ahyp="http://schemas.microsoft.com/office/drawing/2018/hyperlinkcolor" val="tx"/>
                    </a:ext>
                  </a:extLst>
                </a:hlinkClick>
              </a:rPr>
              <a:t>Meet &amp; greet </a:t>
            </a:r>
            <a:endParaRPr lang="en-GB" sz="2000" dirty="0">
              <a:solidFill>
                <a:schemeClr val="tx1">
                  <a:alpha val="80000"/>
                </a:schemeClr>
              </a:solidFill>
              <a:latin typeface="+mn-lt"/>
            </a:endParaRPr>
          </a:p>
          <a:p>
            <a:pPr marL="342900" indent="-342900">
              <a:buClr>
                <a:schemeClr val="bg2"/>
              </a:buClr>
              <a:buFont typeface="Arial" panose="020B0604020202020204" pitchFamily="34" charset="0"/>
              <a:buChar char="•"/>
            </a:pPr>
            <a:r>
              <a:rPr lang="en-GB" sz="2000" dirty="0">
                <a:solidFill>
                  <a:schemeClr val="tx1">
                    <a:alpha val="80000"/>
                  </a:schemeClr>
                </a:solidFill>
                <a:latin typeface="+mn-lt"/>
                <a:hlinkClick r:id="rId6">
                  <a:extLst>
                    <a:ext uri="{A12FA001-AC4F-418D-AE19-62706E023703}">
                      <ahyp:hlinkClr xmlns:ahyp="http://schemas.microsoft.com/office/drawing/2018/hyperlinkcolor" val="tx"/>
                    </a:ext>
                  </a:extLst>
                </a:hlinkClick>
              </a:rPr>
              <a:t>Letter to future self - aspirations</a:t>
            </a:r>
            <a:endParaRPr lang="en-GB" sz="2000" dirty="0">
              <a:solidFill>
                <a:schemeClr val="tx1">
                  <a:alpha val="80000"/>
                </a:schemeClr>
              </a:solidFill>
              <a:latin typeface="+mn-lt"/>
            </a:endParaRPr>
          </a:p>
        </p:txBody>
      </p:sp>
    </p:spTree>
    <p:extLst>
      <p:ext uri="{BB962C8B-B14F-4D97-AF65-F5344CB8AC3E}">
        <p14:creationId xmlns:p14="http://schemas.microsoft.com/office/powerpoint/2010/main" val="4287274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39"/>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Right student, right course</a:t>
            </a:r>
          </a:p>
        </p:txBody>
      </p:sp>
      <p:graphicFrame>
        <p:nvGraphicFramePr>
          <p:cNvPr id="18" name="Content Placeholder 2">
            <a:extLst>
              <a:ext uri="{FF2B5EF4-FFF2-40B4-BE49-F238E27FC236}">
                <a16:creationId xmlns:a16="http://schemas.microsoft.com/office/drawing/2014/main" id="{75F5E28D-C045-4AED-B761-2A55D5E735E3}"/>
              </a:ext>
            </a:extLst>
          </p:cNvPr>
          <p:cNvGraphicFramePr>
            <a:graphicFrameLocks/>
          </p:cNvGraphicFramePr>
          <p:nvPr>
            <p:extLst>
              <p:ext uri="{D42A27DB-BD31-4B8C-83A1-F6EECF244321}">
                <p14:modId xmlns:p14="http://schemas.microsoft.com/office/powerpoint/2010/main" val="3974186467"/>
              </p:ext>
            </p:extLst>
          </p:nvPr>
        </p:nvGraphicFramePr>
        <p:xfrm>
          <a:off x="819775" y="1383347"/>
          <a:ext cx="7504450" cy="33260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4143300" y="1921727"/>
            <a:ext cx="4838774" cy="4838774"/>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181531"/>
            <a:ext cx="4057732" cy="648944"/>
          </a:xfrm>
          <a:prstGeom prst="rect">
            <a:avLst/>
          </a:prstGeom>
        </p:spPr>
        <p:txBody>
          <a:bodyPr spcFirstLastPara="1" wrap="square" lIns="91425" tIns="91425" rIns="91425" bIns="91425" anchor="ctr" anchorCtr="0">
            <a:noAutofit/>
          </a:bodyPr>
          <a:lstStyle/>
          <a:p>
            <a:r>
              <a:rPr lang="en-GB" sz="3600" dirty="0">
                <a:solidFill>
                  <a:schemeClr val="bg2"/>
                </a:solidFill>
              </a:rPr>
              <a:t>DISCUSS</a:t>
            </a:r>
            <a:endParaRPr lang="en-GB" sz="3600" dirty="0"/>
          </a:p>
        </p:txBody>
      </p:sp>
      <p:sp>
        <p:nvSpPr>
          <p:cNvPr id="13" name="TextBox 12">
            <a:extLst>
              <a:ext uri="{FF2B5EF4-FFF2-40B4-BE49-F238E27FC236}">
                <a16:creationId xmlns:a16="http://schemas.microsoft.com/office/drawing/2014/main" id="{3DC1E5B6-774D-4280-8235-9A81E7E371EF}"/>
              </a:ext>
            </a:extLst>
          </p:cNvPr>
          <p:cNvSpPr txBox="1"/>
          <p:nvPr/>
        </p:nvSpPr>
        <p:spPr>
          <a:xfrm>
            <a:off x="720000" y="1887557"/>
            <a:ext cx="3333117" cy="923330"/>
          </a:xfrm>
          <a:prstGeom prst="rect">
            <a:avLst/>
          </a:prstGeom>
          <a:noFill/>
        </p:spPr>
        <p:txBody>
          <a:bodyPr wrap="square">
            <a:spAutoFit/>
          </a:bodyPr>
          <a:lstStyle/>
          <a:p>
            <a:pPr marL="285750" indent="-285750">
              <a:buClr>
                <a:schemeClr val="bg2"/>
              </a:buClr>
              <a:buFont typeface="Arial" panose="020B0604020202020204" pitchFamily="34" charset="0"/>
              <a:buChar char="•"/>
            </a:pPr>
            <a:r>
              <a:rPr lang="en-GB" sz="1800" kern="1200" dirty="0">
                <a:latin typeface="+mn-lt"/>
              </a:rPr>
              <a:t>How do you currently help your students get to know each other? </a:t>
            </a:r>
          </a:p>
        </p:txBody>
      </p:sp>
      <p:pic>
        <p:nvPicPr>
          <p:cNvPr id="3" name="Picture 2" descr="A collage of a child and child holding a white board&#10;&#10;Description automatically generated with low confidence">
            <a:extLst>
              <a:ext uri="{FF2B5EF4-FFF2-40B4-BE49-F238E27FC236}">
                <a16:creationId xmlns:a16="http://schemas.microsoft.com/office/drawing/2014/main" id="{75CCA932-7658-45F1-B733-F7FB750C277B}"/>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3511836" y="334203"/>
            <a:ext cx="5839027" cy="4809297"/>
          </a:xfrm>
          <a:prstGeom prst="rect">
            <a:avLst/>
          </a:prstGeom>
        </p:spPr>
      </p:pic>
      <p:sp>
        <p:nvSpPr>
          <p:cNvPr id="1138" name="Google Shape;1138;p47"/>
          <p:cNvSpPr/>
          <p:nvPr/>
        </p:nvSpPr>
        <p:spPr>
          <a:xfrm>
            <a:off x="6431350" y="334203"/>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26" name="Picture 2" descr="See the source image">
            <a:extLst>
              <a:ext uri="{FF2B5EF4-FFF2-40B4-BE49-F238E27FC236}">
                <a16:creationId xmlns:a16="http://schemas.microsoft.com/office/drawing/2014/main" id="{869CE136-B88A-42DA-801A-50E2E9E076E3}"/>
              </a:ext>
            </a:extLst>
          </p:cNvPr>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564224" y="2810887"/>
            <a:ext cx="2275531" cy="2275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6773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39"/>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Helping them get to know each other</a:t>
            </a:r>
          </a:p>
        </p:txBody>
      </p:sp>
      <p:sp>
        <p:nvSpPr>
          <p:cNvPr id="852" name="Google Shape;852;p39"/>
          <p:cNvSpPr txBox="1">
            <a:spLocks noGrp="1"/>
          </p:cNvSpPr>
          <p:nvPr>
            <p:ph type="subTitle" idx="1"/>
          </p:nvPr>
        </p:nvSpPr>
        <p:spPr>
          <a:xfrm>
            <a:off x="1834843" y="2444134"/>
            <a:ext cx="1634316"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Selfie safari/campus treasure hunt</a:t>
            </a:r>
          </a:p>
        </p:txBody>
      </p:sp>
      <p:sp>
        <p:nvSpPr>
          <p:cNvPr id="854" name="Google Shape;854;p39"/>
          <p:cNvSpPr txBox="1">
            <a:spLocks noGrp="1"/>
          </p:cNvSpPr>
          <p:nvPr>
            <p:ph type="subTitle" idx="3"/>
          </p:nvPr>
        </p:nvSpPr>
        <p:spPr>
          <a:xfrm>
            <a:off x="4468617" y="2444134"/>
            <a:ext cx="1460210"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Name games</a:t>
            </a:r>
          </a:p>
        </p:txBody>
      </p:sp>
      <p:sp>
        <p:nvSpPr>
          <p:cNvPr id="857" name="Google Shape;857;p39"/>
          <p:cNvSpPr/>
          <p:nvPr/>
        </p:nvSpPr>
        <p:spPr>
          <a:xfrm>
            <a:off x="2194801" y="147744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9"/>
          <p:cNvSpPr/>
          <p:nvPr/>
        </p:nvSpPr>
        <p:spPr>
          <a:xfrm>
            <a:off x="4741522" y="147744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852;p39">
            <a:extLst>
              <a:ext uri="{FF2B5EF4-FFF2-40B4-BE49-F238E27FC236}">
                <a16:creationId xmlns:a16="http://schemas.microsoft.com/office/drawing/2014/main" id="{02260A0B-DFA1-4B9B-88BD-17CB5EEDC534}"/>
              </a:ext>
            </a:extLst>
          </p:cNvPr>
          <p:cNvSpPr txBox="1">
            <a:spLocks/>
          </p:cNvSpPr>
          <p:nvPr/>
        </p:nvSpPr>
        <p:spPr>
          <a:xfrm>
            <a:off x="2836714" y="3733365"/>
            <a:ext cx="2175300" cy="7011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dirty="0"/>
              <a:t>Icebreakers</a:t>
            </a:r>
          </a:p>
        </p:txBody>
      </p:sp>
      <p:sp>
        <p:nvSpPr>
          <p:cNvPr id="11" name="Google Shape;854;p39">
            <a:extLst>
              <a:ext uri="{FF2B5EF4-FFF2-40B4-BE49-F238E27FC236}">
                <a16:creationId xmlns:a16="http://schemas.microsoft.com/office/drawing/2014/main" id="{86A88109-DFF1-4F85-90B0-10735DECCBE8}"/>
              </a:ext>
            </a:extLst>
          </p:cNvPr>
          <p:cNvSpPr txBox="1">
            <a:spLocks/>
          </p:cNvSpPr>
          <p:nvPr/>
        </p:nvSpPr>
        <p:spPr>
          <a:xfrm>
            <a:off x="5383435" y="3733365"/>
            <a:ext cx="2175300" cy="7011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dirty="0"/>
              <a:t>Randomly assigned groups</a:t>
            </a:r>
          </a:p>
        </p:txBody>
      </p:sp>
      <p:sp>
        <p:nvSpPr>
          <p:cNvPr id="12" name="Google Shape;857;p39">
            <a:extLst>
              <a:ext uri="{FF2B5EF4-FFF2-40B4-BE49-F238E27FC236}">
                <a16:creationId xmlns:a16="http://schemas.microsoft.com/office/drawing/2014/main" id="{D86DFE07-B8D4-4B7A-A34F-DBF3E8E623F5}"/>
              </a:ext>
            </a:extLst>
          </p:cNvPr>
          <p:cNvSpPr/>
          <p:nvPr/>
        </p:nvSpPr>
        <p:spPr>
          <a:xfrm>
            <a:off x="3467164" y="2766680"/>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8;p39">
            <a:extLst>
              <a:ext uri="{FF2B5EF4-FFF2-40B4-BE49-F238E27FC236}">
                <a16:creationId xmlns:a16="http://schemas.microsoft.com/office/drawing/2014/main" id="{D86270A8-0721-43F7-ABE8-603964F70049}"/>
              </a:ext>
            </a:extLst>
          </p:cNvPr>
          <p:cNvSpPr/>
          <p:nvPr/>
        </p:nvSpPr>
        <p:spPr>
          <a:xfrm>
            <a:off x="6013885" y="2766680"/>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3" name="Graphic 2" descr="Treasure Map with solid fill">
            <a:extLst>
              <a:ext uri="{FF2B5EF4-FFF2-40B4-BE49-F238E27FC236}">
                <a16:creationId xmlns:a16="http://schemas.microsoft.com/office/drawing/2014/main" id="{C9C17AD2-5C5C-482B-99D3-F0E67E20B7D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331046" y="1590380"/>
            <a:ext cx="641910" cy="641910"/>
          </a:xfrm>
          <a:prstGeom prst="rect">
            <a:avLst/>
          </a:prstGeom>
        </p:spPr>
      </p:pic>
      <p:pic>
        <p:nvPicPr>
          <p:cNvPr id="16" name="Graphic 15" descr="Employee badge with solid fill">
            <a:extLst>
              <a:ext uri="{FF2B5EF4-FFF2-40B4-BE49-F238E27FC236}">
                <a16:creationId xmlns:a16="http://schemas.microsoft.com/office/drawing/2014/main" id="{189344B7-9742-44CC-B05B-96034C36721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877767" y="1590380"/>
            <a:ext cx="641910" cy="641910"/>
          </a:xfrm>
          <a:prstGeom prst="rect">
            <a:avLst/>
          </a:prstGeom>
        </p:spPr>
      </p:pic>
      <p:pic>
        <p:nvPicPr>
          <p:cNvPr id="18" name="Graphic 17" descr="Iceberg with solid fill">
            <a:extLst>
              <a:ext uri="{FF2B5EF4-FFF2-40B4-BE49-F238E27FC236}">
                <a16:creationId xmlns:a16="http://schemas.microsoft.com/office/drawing/2014/main" id="{AF538054-600B-49A3-81CE-715077F363C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3603409" y="2902925"/>
            <a:ext cx="641910" cy="641910"/>
          </a:xfrm>
          <a:prstGeom prst="rect">
            <a:avLst/>
          </a:prstGeom>
        </p:spPr>
      </p:pic>
      <p:pic>
        <p:nvPicPr>
          <p:cNvPr id="19" name="Graphic 18" descr="Group of men with solid fill">
            <a:extLst>
              <a:ext uri="{FF2B5EF4-FFF2-40B4-BE49-F238E27FC236}">
                <a16:creationId xmlns:a16="http://schemas.microsoft.com/office/drawing/2014/main" id="{8C1E6A2B-71B6-4729-BB96-D46BD2DD6BF0}"/>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6150130" y="2879611"/>
            <a:ext cx="641910" cy="641910"/>
          </a:xfrm>
          <a:prstGeom prst="rect">
            <a:avLst/>
          </a:prstGeom>
        </p:spPr>
      </p:pic>
    </p:spTree>
  </p:cSld>
  <p:clrMapOvr>
    <a:masterClrMapping/>
  </p:clrMapOvr>
</p:sld>
</file>

<file path=ppt/theme/theme1.xml><?xml version="1.0" encoding="utf-8"?>
<a:theme xmlns:a="http://schemas.openxmlformats.org/drawingml/2006/main" name="Campaign Planning Tools by Slidesgo">
  <a:themeElements>
    <a:clrScheme name="Custom 11">
      <a:dk1>
        <a:srgbClr val="272727"/>
      </a:dk1>
      <a:lt1>
        <a:srgbClr val="F0F0F0"/>
      </a:lt1>
      <a:dk2>
        <a:srgbClr val="F42941"/>
      </a:dk2>
      <a:lt2>
        <a:srgbClr val="666666"/>
      </a:lt2>
      <a:accent1>
        <a:srgbClr val="F42941"/>
      </a:accent1>
      <a:accent2>
        <a:srgbClr val="FFFFFF"/>
      </a:accent2>
      <a:accent3>
        <a:srgbClr val="FFFFFF"/>
      </a:accent3>
      <a:accent4>
        <a:srgbClr val="FFFFFF"/>
      </a:accent4>
      <a:accent5>
        <a:srgbClr val="FFFFFF"/>
      </a:accent5>
      <a:accent6>
        <a:srgbClr val="FFFFFF"/>
      </a:accent6>
      <a:hlink>
        <a:srgbClr val="272727"/>
      </a:hlink>
      <a:folHlink>
        <a:srgbClr val="0097A7"/>
      </a:folHlink>
    </a:clrScheme>
    <a:fontScheme name="Custom 2">
      <a:majorFont>
        <a:latin typeface="Oswald"/>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TotalTime>
  <Words>513</Words>
  <Application>Microsoft Office PowerPoint</Application>
  <PresentationFormat>On-screen Show (16:9)</PresentationFormat>
  <Paragraphs>60</Paragraphs>
  <Slides>12</Slides>
  <Notes>11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Oswald</vt:lpstr>
      <vt:lpstr>DM Sans</vt:lpstr>
      <vt:lpstr>Roboto</vt:lpstr>
      <vt:lpstr>Fira Sans Extra Condensed Medium</vt:lpstr>
      <vt:lpstr>Arial</vt:lpstr>
      <vt:lpstr>Campaign Planning Tools by Slidesgo</vt:lpstr>
      <vt:lpstr>STAYING THE COURSE</vt:lpstr>
      <vt:lpstr>Aims</vt:lpstr>
      <vt:lpstr>Questions about induction</vt:lpstr>
      <vt:lpstr>PowerPoint Presentation</vt:lpstr>
      <vt:lpstr>DISCUSS</vt:lpstr>
      <vt:lpstr>ACTIVITY IDEAS Getting to know your learners – beyond the group profile </vt:lpstr>
      <vt:lpstr>Right student, right course</vt:lpstr>
      <vt:lpstr>DISCUSS</vt:lpstr>
      <vt:lpstr>Helping them get to know each other</vt:lpstr>
      <vt:lpstr>SUPPORT AVAILABLE TO LEARNERS</vt:lpstr>
      <vt:lpstr>TAKEAWAY</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STAYING THE COURSE</dc:title>
  <dc:creator>Shaun Daubney</dc:creator>
  <cp:lastModifiedBy>Shaun Daubney</cp:lastModifiedBy>
  <cp:revision>34</cp:revision>
  <dcterms:modified xsi:type="dcterms:W3CDTF">2022-03-14T14:55:10Z</dcterms:modified>
</cp:coreProperties>
</file>